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8" r:id="rId2"/>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key, Kimberly A." initials="AKA" lastIdx="1" clrIdx="0">
    <p:extLst>
      <p:ext uri="{19B8F6BF-5375-455C-9EA6-DF929625EA0E}">
        <p15:presenceInfo xmlns:p15="http://schemas.microsoft.com/office/powerpoint/2012/main" userId="S::kua@ornl.gov::0a8bccc4-92df-4668-948f-e7034f3887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D9"/>
    <a:srgbClr val="225EA8"/>
    <a:srgbClr val="EAEAF3"/>
    <a:srgbClr val="EDF8B1"/>
    <a:srgbClr val="7FCDBB"/>
    <a:srgbClr val="241B1C"/>
    <a:srgbClr val="36AFCE"/>
    <a:srgbClr val="1D91C0"/>
    <a:srgbClr val="106D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354" autoAdjust="0"/>
    <p:restoredTop sz="88758" autoAdjust="0"/>
  </p:normalViewPr>
  <p:slideViewPr>
    <p:cSldViewPr snapToGrid="0" snapToObjects="1">
      <p:cViewPr>
        <p:scale>
          <a:sx n="50" d="100"/>
          <a:sy n="50" d="100"/>
        </p:scale>
        <p:origin x="1686" y="-68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2"/>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1"/>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8"/>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9"/>
    </inkml:context>
    <inkml:brush xml:id="br0">
      <inkml:brushProperty name="width" value="0.05" units="cm"/>
      <inkml:brushProperty name="height" value="0.05" units="cm"/>
      <inkml:brushProperty name="color" value="#996600"/>
    </inkml:brush>
  </inkml:definitions>
  <inkml:trace contextRef="#ctx0" brushRef="#br0">5 1 24575,'-5'0'0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0"/>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1"/>
    </inkml:context>
    <inkml:brush xml:id="br0">
      <inkml:brushProperty name="width" value="0.05" units="cm"/>
      <inkml:brushProperty name="height" value="0.05" units="cm"/>
      <inkml:brushProperty name="color" value="#996600"/>
    </inkml:brush>
  </inkml:definitions>
  <inkml:trace contextRef="#ctx0" brushRef="#br0">254 6 24575,'0'-5'0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2"/>
    </inkml:context>
    <inkml:brush xml:id="br0">
      <inkml:brushProperty name="width" value="0.05" units="cm"/>
      <inkml:brushProperty name="height" value="0.05" units="cm"/>
      <inkml:brushProperty name="color" value="#996600"/>
    </inkml:brush>
  </inkml:definitions>
  <inkml:trace contextRef="#ctx0" brushRef="#br0">6 1 24575,'-5'0'0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3"/>
    </inkml:context>
    <inkml:brush xml:id="br0">
      <inkml:brushProperty name="width" value="0.05" units="cm"/>
      <inkml:brushProperty name="height" value="0.05" units="cm"/>
      <inkml:brushProperty name="color" value="#996600"/>
    </inkml:brush>
  </inkml:definitions>
  <inkml:trace contextRef="#ctx0" brushRef="#br0">253 5 24575,'0'-5'0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4"/>
    </inkml:context>
    <inkml:brush xml:id="br0">
      <inkml:brushProperty name="width" value="0.05" units="cm"/>
      <inkml:brushProperty name="height" value="0.05" units="cm"/>
      <inkml:brushProperty name="color" value="#996600"/>
    </inkml:brush>
  </inkml:definitions>
  <inkml:trace contextRef="#ctx0" brushRef="#br0">46 13 24575,'-3'0'0,"-6"-3"0,-3-2 0,-1 1-8191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5"/>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6"/>
    </inkml:context>
    <inkml:brush xml:id="br0">
      <inkml:brushProperty name="width" value="0.05" units="cm"/>
      <inkml:brushProperty name="height" value="0.05" units="cm"/>
      <inkml:brushProperty name="color" value="#996600"/>
    </inkml:brush>
  </inkml:definitions>
  <inkml:trace contextRef="#ctx0" brushRef="#br0">254 5 24575,'0'-5'0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8"/>
    </inkml:context>
    <inkml:brush xml:id="br0">
      <inkml:brushProperty name="width" value="0.05" units="cm"/>
      <inkml:brushProperty name="height" value="0.05" units="cm"/>
      <inkml:brushProperty name="color" value="#996600"/>
    </inkml:brush>
  </inkml:definitions>
  <inkml:trace contextRef="#ctx0" brushRef="#br0">6 1 24575,'-4'0'0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2"/>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49"/>
    </inkml:context>
    <inkml:brush xml:id="br0">
      <inkml:brushProperty name="width" value="0.05" units="cm"/>
      <inkml:brushProperty name="height" value="0.05" units="cm"/>
      <inkml:brushProperty name="color" value="#996600"/>
    </inkml:brush>
  </inkml:definitions>
  <inkml:trace contextRef="#ctx0" brushRef="#br0">7 1 24575,'0'0'-8191</inkml:trace>
  <inkml:trace contextRef="#ctx0" brushRef="#br0" timeOffset="1">1235 826 24575,'0'0'-8191</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1"/>
    </inkml:context>
    <inkml:brush xml:id="br0">
      <inkml:brushProperty name="width" value="0.05" units="cm"/>
      <inkml:brushProperty name="height" value="0.05" units="cm"/>
      <inkml:brushProperty name="color" value="#996600"/>
    </inkml:brush>
  </inkml:definitions>
  <inkml:trace contextRef="#ctx0" brushRef="#br0">2 0 24575</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2"/>
    </inkml:context>
    <inkml:brush xml:id="br0">
      <inkml:brushProperty name="width" value="0.05" units="cm"/>
      <inkml:brushProperty name="height" value="0.05" units="cm"/>
      <inkml:brushProperty name="color" value="#996600"/>
    </inkml:brush>
  </inkml:definitions>
  <inkml:trace contextRef="#ctx0" brushRef="#br0">2 1 24575</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3"/>
    </inkml:context>
    <inkml:brush xml:id="br0">
      <inkml:brushProperty name="width" value="0.05" units="cm"/>
      <inkml:brushProperty name="height" value="0.05" units="cm"/>
      <inkml:brushProperty name="color" value="#996600"/>
    </inkml:brush>
  </inkml:definitions>
  <inkml:trace contextRef="#ctx0" brushRef="#br0">2 1 24575</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4"/>
    </inkml:context>
    <inkml:brush xml:id="br0">
      <inkml:brushProperty name="width" value="0.05" units="cm"/>
      <inkml:brushProperty name="height" value="0.05" units="cm"/>
      <inkml:brushProperty name="color" value="#996600"/>
    </inkml:brush>
  </inkml:definitions>
  <inkml:trace contextRef="#ctx0" brushRef="#br0">3 0 24575,'0'0'-8191</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5"/>
    </inkml:context>
    <inkml:brush xml:id="br0">
      <inkml:brushProperty name="width" value="0.05" units="cm"/>
      <inkml:brushProperty name="height" value="0.05" units="cm"/>
      <inkml:brushProperty name="color" value="#996600"/>
    </inkml:brush>
  </inkml:definitions>
  <inkml:trace contextRef="#ctx0" brushRef="#br0">3 0 24575,'0'0'-8191</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7"/>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8"/>
    </inkml:context>
    <inkml:brush xml:id="br0">
      <inkml:brushProperty name="width" value="0.05" units="cm"/>
      <inkml:brushProperty name="height" value="0.05" units="cm"/>
      <inkml:brushProperty name="color" value="#996600"/>
    </inkml:brush>
  </inkml:definitions>
  <inkml:trace contextRef="#ctx0" brushRef="#br0">9 4 24575,'-4'0'0,"-1"-3"0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59"/>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0"/>
    </inkml:context>
    <inkml:brush xml:id="br0">
      <inkml:brushProperty name="width" value="0.05" units="cm"/>
      <inkml:brushProperty name="height" value="0.05" units="cm"/>
      <inkml:brushProperty name="color" value="#996600"/>
    </inkml:brush>
  </inkml:definitions>
  <inkml:trace contextRef="#ctx0" brushRef="#br0">254 5 24575,'0'-5'0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3"/>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1"/>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2"/>
    </inkml:context>
    <inkml:brush xml:id="br0">
      <inkml:brushProperty name="width" value="0.05" units="cm"/>
      <inkml:brushProperty name="height" value="0.05" units="cm"/>
      <inkml:brushProperty name="color" value="#996600"/>
    </inkml:brush>
  </inkml:definitions>
  <inkml:trace contextRef="#ctx0" brushRef="#br0">1 1 24575,'5'0'0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3"/>
    </inkml:context>
    <inkml:brush xml:id="br0">
      <inkml:brushProperty name="width" value="0.05" units="cm"/>
      <inkml:brushProperty name="height" value="0.05" units="cm"/>
      <inkml:brushProperty name="color" value="#996600"/>
    </inkml:brush>
  </inkml:definitions>
  <inkml:trace contextRef="#ctx0" brushRef="#br0">254 1 24575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4"/>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5"/>
    </inkml:context>
    <inkml:brush xml:id="br0">
      <inkml:brushProperty name="width" value="0.05" units="cm"/>
      <inkml:brushProperty name="height" value="0.05" units="cm"/>
      <inkml:brushProperty name="color" value="#996600"/>
    </inkml:brush>
  </inkml:definitions>
  <inkml:trace contextRef="#ctx0" brushRef="#br0">0 0 24575,'5'0'0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6"/>
    </inkml:context>
    <inkml:brush xml:id="br0">
      <inkml:brushProperty name="width" value="0.05" units="cm"/>
      <inkml:brushProperty name="height" value="0.05" units="cm"/>
      <inkml:brushProperty name="color" value="#996600"/>
    </inkml:brush>
  </inkml:definitions>
  <inkml:trace contextRef="#ctx0" brushRef="#br0">254 1 24575</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7"/>
    </inkml:context>
    <inkml:brush xml:id="br0">
      <inkml:brushProperty name="width" value="0.05" units="cm"/>
      <inkml:brushProperty name="height" value="0.05" units="cm"/>
      <inkml:brushProperty name="color" value="#996600"/>
    </inkml:brush>
  </inkml:definitions>
  <inkml:trace contextRef="#ctx0" brushRef="#br0">253 6 24575,'0'-5'0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8"/>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69"/>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0"/>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4"/>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1"/>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2"/>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3"/>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74"/>
    </inkml:context>
    <inkml:brush xml:id="br0">
      <inkml:brushProperty name="width" value="0.05" units="cm"/>
      <inkml:brushProperty name="height" value="0.05" units="cm"/>
      <inkml:brushProperty name="color" value="#996600"/>
    </inkml:brush>
  </inkml:definitions>
  <inkml:trace contextRef="#ctx0" brushRef="#br0">0 1 24575,'5'0'0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49:04.089"/>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5"/>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6"/>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7"/>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8"/>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9"/>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0"/>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1"/>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2"/>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4"/>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5"/>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7"/>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8"/>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59"/>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0"/>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4"/>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1"/>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2"/>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3"/>
    </inkml:context>
    <inkml:brush xml:id="br0">
      <inkml:brushProperty name="width" value="0.05" units="cm"/>
      <inkml:brushProperty name="height" value="0.05" units="cm"/>
      <inkml:brushProperty name="color" value="#996600"/>
    </inkml:brush>
  </inkml:definitions>
  <inkml:trace contextRef="#ctx0" brushRef="#br0">337 0 24575,'0'0'-8191</inkml:trace>
  <inkml:trace contextRef="#ctx0" brushRef="#br0" timeOffset="1">-2 551 24575</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5"/>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7"/>
    </inkml:context>
    <inkml:brush xml:id="br0">
      <inkml:brushProperty name="width" value="0.05" units="cm"/>
      <inkml:brushProperty name="height" value="0.05" units="cm"/>
      <inkml:brushProperty name="color" value="#996600"/>
    </inkml:brush>
  </inkml:definitions>
  <inkml:trace contextRef="#ctx0" brushRef="#br0">235 0 24575,'0'0'-8191</inkml:trace>
  <inkml:trace contextRef="#ctx0" brushRef="#br0" timeOffset="1">2 952 24575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69"/>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0"/>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1"/>
    </inkml:context>
    <inkml:brush xml:id="br0">
      <inkml:brushProperty name="width" value="0.05" units="cm"/>
      <inkml:brushProperty name="height" value="0.05" units="cm"/>
      <inkml:brushProperty name="color" value="#996600"/>
    </inkml:brush>
  </inkml:definitions>
  <inkml:trace contextRef="#ctx0" brushRef="#br0">173 21 24575,'0'0'-8191</inkml:trace>
  <inkml:trace contextRef="#ctx0" brushRef="#br0" timeOffset="1">3 0 24575</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5"/>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4"/>
    </inkml:context>
    <inkml:brush xml:id="br0">
      <inkml:brushProperty name="width" value="0.05" units="cm"/>
      <inkml:brushProperty name="height" value="0.05" units="cm"/>
      <inkml:brushProperty name="color" value="#996600"/>
    </inkml:brush>
  </inkml:definitions>
  <inkml:trace contextRef="#ctx0" brushRef="#br0">680 1207 24575,'0'0'-8191</inkml:trace>
  <inkml:trace contextRef="#ctx0" brushRef="#br0" timeOffset="1">2 0 24575</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6"/>
    </inkml:context>
    <inkml:brush xml:id="br0">
      <inkml:brushProperty name="width" value="0.05" units="cm"/>
      <inkml:brushProperty name="height" value="0.05" units="cm"/>
      <inkml:brushProperty name="color" value="#996600"/>
    </inkml:brush>
  </inkml:definitions>
  <inkml:trace contextRef="#ctx0" brushRef="#br0">2 1 24575</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7"/>
    </inkml:context>
    <inkml:brush xml:id="br0">
      <inkml:brushProperty name="width" value="0.05" units="cm"/>
      <inkml:brushProperty name="height" value="0.05" units="cm"/>
      <inkml:brushProperty name="color" value="#996600"/>
    </inkml:brush>
  </inkml:definitions>
  <inkml:trace contextRef="#ctx0" brushRef="#br0">3 0 24575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8"/>
    </inkml:context>
    <inkml:brush xml:id="br0">
      <inkml:brushProperty name="width" value="0.05" units="cm"/>
      <inkml:brushProperty name="height" value="0.05" units="cm"/>
      <inkml:brushProperty name="color" value="#996600"/>
    </inkml:brush>
  </inkml:definitions>
  <inkml:trace contextRef="#ctx0" brushRef="#br0">40 1 24575,'-4'0'0,"-5"0"0,-4 0 0,0 0-8191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79"/>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0"/>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1"/>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2"/>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3"/>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4"/>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6"/>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5"/>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6"/>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7"/>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8"/>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89"/>
    </inkml:context>
    <inkml:brush xml:id="br0">
      <inkml:brushProperty name="width" value="0.05" units="cm"/>
      <inkml:brushProperty name="height" value="0.05" units="cm"/>
      <inkml:brushProperty name="color" value="#996600"/>
    </inkml:brush>
  </inkml:definitions>
  <inkml:trace contextRef="#ctx0" brushRef="#br0">6 1 24575,'-5'0'0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0"/>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1"/>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2"/>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3"/>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4"/>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7"/>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5"/>
    </inkml:context>
    <inkml:brush xml:id="br0">
      <inkml:brushProperty name="width" value="0.05" units="cm"/>
      <inkml:brushProperty name="height" value="0.05" units="cm"/>
      <inkml:brushProperty name="color" value="#996600"/>
    </inkml:brush>
  </inkml:definitions>
  <inkml:trace contextRef="#ctx0" brushRef="#br0">254 1 24575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6"/>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7"/>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8"/>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99"/>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1"/>
    </inkml:context>
    <inkml:brush xml:id="br0">
      <inkml:brushProperty name="width" value="0.05" units="cm"/>
      <inkml:brushProperty name="height" value="0.05" units="cm"/>
      <inkml:brushProperty name="color" value="#996600"/>
    </inkml:brush>
  </inkml:definitions>
  <inkml:trace contextRef="#ctx0" brushRef="#br0">253 6 24575,'0'-5'0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2"/>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3"/>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4"/>
    </inkml:context>
    <inkml:brush xml:id="br0">
      <inkml:brushProperty name="width" value="0.05" units="cm"/>
      <inkml:brushProperty name="height" value="0.05" units="cm"/>
      <inkml:brushProperty name="color" value="#996600"/>
    </inkml:brush>
  </inkml:definitions>
  <inkml:trace contextRef="#ctx0" brushRef="#br0">253 6 24575,'0'-5'0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8"/>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5"/>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7"/>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8"/>
    </inkml:context>
    <inkml:brush xml:id="br0">
      <inkml:brushProperty name="width" value="0.05" units="cm"/>
      <inkml:brushProperty name="height" value="0.05" units="cm"/>
      <inkml:brushProperty name="color" value="#996600"/>
    </inkml:brush>
  </inkml:definitions>
  <inkml:trace contextRef="#ctx0" brushRef="#br0">25 9 24575,'-4'0'0,"0"-4"0,-5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09"/>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0"/>
    </inkml:context>
    <inkml:brush xml:id="br0">
      <inkml:brushProperty name="width" value="0.05" units="cm"/>
      <inkml:brushProperty name="height" value="0.05" units="cm"/>
      <inkml:brushProperty name="color" value="#996600"/>
    </inkml:brush>
  </inkml:definitions>
  <inkml:trace contextRef="#ctx0" brushRef="#br0">6 1 24575,'-5'0'0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1"/>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2"/>
    </inkml:context>
    <inkml:brush xml:id="br0">
      <inkml:brushProperty name="width" value="0.05" units="cm"/>
      <inkml:brushProperty name="height" value="0.05" units="cm"/>
      <inkml:brushProperty name="color" value="#996600"/>
    </inkml:brush>
  </inkml:definitions>
  <inkml:trace contextRef="#ctx0" brushRef="#br0">0 1 24575,'5'0'0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3"/>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4"/>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39"/>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5"/>
    </inkml:context>
    <inkml:brush xml:id="br0">
      <inkml:brushProperty name="width" value="0.05" units="cm"/>
      <inkml:brushProperty name="height" value="0.05" units="cm"/>
      <inkml:brushProperty name="color" value="#996600"/>
    </inkml:brush>
  </inkml:definitions>
  <inkml:trace contextRef="#ctx0" brushRef="#br0">25 9 24575,'-3'0'0,"-2"-4"0,-3-1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16"/>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0"/>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1"/>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2"/>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3"/>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4"/>
    </inkml:context>
    <inkml:brush xml:id="br0">
      <inkml:brushProperty name="width" value="0.05" units="cm"/>
      <inkml:brushProperty name="height" value="0.05" units="cm"/>
      <inkml:brushProperty name="color" value="#996600"/>
    </inkml:brush>
  </inkml:definitions>
  <inkml:trace contextRef="#ctx0" brushRef="#br0">253 1 24575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5"/>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6"/>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7"/>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39.940"/>
    </inkml:context>
    <inkml:brush xml:id="br0">
      <inkml:brushProperty name="width" value="0.05" units="cm"/>
      <inkml:brushProperty name="height" value="0.05" units="cm"/>
      <inkml:brushProperty name="color" value="#996600"/>
    </inkml:brush>
  </inkml:definitions>
  <inkml:trace contextRef="#ctx0" brushRef="#br0">253 0 24575</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8"/>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29"/>
    </inkml:context>
    <inkml:brush xml:id="br0">
      <inkml:brushProperty name="width" value="0.05" units="cm"/>
      <inkml:brushProperty name="height" value="0.05" units="cm"/>
      <inkml:brushProperty name="color" value="#996600"/>
    </inkml:brush>
  </inkml:definitions>
  <inkml:trace contextRef="#ctx0" brushRef="#br0">254 0 24575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0"/>
    </inkml:context>
    <inkml:brush xml:id="br0">
      <inkml:brushProperty name="width" value="0.05" units="cm"/>
      <inkml:brushProperty name="height" value="0.05" units="cm"/>
      <inkml:brushProperty name="color" value="#996600"/>
    </inkml:brush>
  </inkml:definitions>
  <inkml:trace contextRef="#ctx0" brushRef="#br0">254 5 24575,'0'-5'0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1"/>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2"/>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3"/>
    </inkml:context>
    <inkml:brush xml:id="br0">
      <inkml:brushProperty name="width" value="0.05" units="cm"/>
      <inkml:brushProperty name="height" value="0.05" units="cm"/>
      <inkml:brushProperty name="color" value="#996600"/>
    </inkml:brush>
  </inkml:definitions>
  <inkml:trace contextRef="#ctx0" brushRef="#br0">254 1 24575,'0'0'-8191</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4"/>
    </inkml:context>
    <inkml:brush xml:id="br0">
      <inkml:brushProperty name="width" value="0.05" units="cm"/>
      <inkml:brushProperty name="height" value="0.05" units="cm"/>
      <inkml:brushProperty name="color" value="#996600"/>
    </inkml:brush>
  </inkml:definitions>
  <inkml:trace contextRef="#ctx0" brushRef="#br0">254 0 24575,'0'0'-8191</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5"/>
    </inkml:context>
    <inkml:brush xml:id="br0">
      <inkml:brushProperty name="width" value="0.05" units="cm"/>
      <inkml:brushProperty name="height" value="0.05" units="cm"/>
      <inkml:brushProperty name="color" value="#996600"/>
    </inkml:brush>
  </inkml:definitions>
  <inkml:trace contextRef="#ctx0" brushRef="#br0">253 0 24575,'0'0'-8191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6"/>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4-08T18:32:40.037"/>
    </inkml:context>
    <inkml:brush xml:id="br0">
      <inkml:brushProperty name="width" value="0.05" units="cm"/>
      <inkml:brushProperty name="height" value="0.05" units="cm"/>
      <inkml:brushProperty name="color" value="#996600"/>
    </inkml:brush>
  </inkml:definitions>
  <inkml:trace contextRef="#ctx0" brushRef="#br0">253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2C14CD-A6FF-4C67-BABA-62D958FBE350}" type="datetimeFigureOut">
              <a:rPr lang="en-US" smtClean="0"/>
              <a:t>4/11/2025</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18186-BEA6-43F3-B8B1-B74A5792C023}" type="slidenum">
              <a:rPr lang="en-US" smtClean="0"/>
              <a:t>‹#›</a:t>
            </a:fld>
            <a:endParaRPr lang="en-US"/>
          </a:p>
        </p:txBody>
      </p:sp>
    </p:spTree>
    <p:extLst>
      <p:ext uri="{BB962C8B-B14F-4D97-AF65-F5344CB8AC3E}">
        <p14:creationId xmlns:p14="http://schemas.microsoft.com/office/powerpoint/2010/main" val="148646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818186-BEA6-43F3-B8B1-B74A5792C023}" type="slidenum">
              <a:rPr lang="en-US" smtClean="0"/>
              <a:t>1</a:t>
            </a:fld>
            <a:endParaRPr lang="en-US"/>
          </a:p>
        </p:txBody>
      </p:sp>
    </p:spTree>
    <p:extLst>
      <p:ext uri="{BB962C8B-B14F-4D97-AF65-F5344CB8AC3E}">
        <p14:creationId xmlns:p14="http://schemas.microsoft.com/office/powerpoint/2010/main" val="3493099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257631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938886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48915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996921"/>
          </a:xfrm>
        </p:spPr>
        <p:txBody>
          <a:bodyPr anchor="b">
            <a:normAutofit/>
          </a:bodyPr>
          <a:lstStyle>
            <a:lvl1pPr algn="l">
              <a:defRPr sz="8000" b="1" i="0">
                <a:solidFill>
                  <a:srgbClr val="308AE9"/>
                </a:solidFill>
                <a:latin typeface="Arial" charset="0"/>
                <a:ea typeface="Arial" charset="0"/>
                <a:cs typeface="Arial" charset="0"/>
              </a:defRPr>
            </a:lvl1pPr>
          </a:lstStyle>
          <a:p>
            <a:r>
              <a:rPr lang="en-US"/>
              <a:t>Click to edit Master title style</a:t>
            </a:r>
            <a:endParaRPr lang="en-US" dirty="0"/>
          </a:p>
        </p:txBody>
      </p:sp>
      <p:sp>
        <p:nvSpPr>
          <p:cNvPr id="9" name="Text Placeholder 23"/>
          <p:cNvSpPr>
            <a:spLocks noGrp="1"/>
          </p:cNvSpPr>
          <p:nvPr>
            <p:ph type="body" sz="quarter" idx="13"/>
          </p:nvPr>
        </p:nvSpPr>
        <p:spPr>
          <a:xfrm>
            <a:off x="2057401" y="10394143"/>
            <a:ext cx="11023206" cy="5140286"/>
          </a:xfrm>
        </p:spPr>
        <p:txBody>
          <a:bodyPr>
            <a:normAutofit/>
          </a:bodyPr>
          <a:lstStyle>
            <a:lvl1pPr marL="325756" indent="-325756">
              <a:buClr>
                <a:srgbClr val="308AE9"/>
              </a:buClr>
              <a:defRPr sz="3800"/>
            </a:lvl1pPr>
            <a:lvl2pPr marL="817246" indent="-491490">
              <a:buClr>
                <a:srgbClr val="308AE9"/>
              </a:buClr>
              <a:defRPr sz="3800"/>
            </a:lvl2pPr>
            <a:lvl3pPr marL="1143000" indent="-325756">
              <a:buClr>
                <a:srgbClr val="308AE9"/>
              </a:buClr>
              <a:defRPr sz="3800"/>
            </a:lvl3pPr>
            <a:lvl4pPr marL="1632586" indent="-489586">
              <a:buClr>
                <a:srgbClr val="308AE9"/>
              </a:buClr>
              <a:defRPr sz="3800"/>
            </a:lvl4pPr>
            <a:lvl5pPr marL="2068830" indent="-436246">
              <a:buClr>
                <a:srgbClr val="308AE9"/>
              </a:buClr>
              <a:defRPr sz="3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5"/>
          <p:cNvSpPr>
            <a:spLocks noGrp="1"/>
          </p:cNvSpPr>
          <p:nvPr>
            <p:ph type="body" sz="quarter" idx="14" hasCustomPrompt="1"/>
          </p:nvPr>
        </p:nvSpPr>
        <p:spPr>
          <a:xfrm>
            <a:off x="2057402" y="9002400"/>
            <a:ext cx="11023206" cy="1391742"/>
          </a:xfrm>
        </p:spPr>
        <p:txBody>
          <a:bodyPr>
            <a:normAutofit/>
          </a:bodyPr>
          <a:lstStyle>
            <a:lvl1pPr marL="0" indent="0" algn="l">
              <a:buNone/>
              <a:defRPr sz="4300" b="1" baseline="0">
                <a:solidFill>
                  <a:srgbClr val="308AE9"/>
                </a:solidFill>
                <a:latin typeface="Arial"/>
              </a:defRPr>
            </a:lvl1pPr>
          </a:lstStyle>
          <a:p>
            <a:pPr lvl="0"/>
            <a:r>
              <a:rPr lang="en-US" dirty="0"/>
              <a:t>Header and text style 1</a:t>
            </a:r>
          </a:p>
        </p:txBody>
      </p:sp>
    </p:spTree>
    <p:extLst>
      <p:ext uri="{BB962C8B-B14F-4D97-AF65-F5344CB8AC3E}">
        <p14:creationId xmlns:p14="http://schemas.microsoft.com/office/powerpoint/2010/main" val="3218590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0F516-E53B-FB4D-89D3-10B44198A3D0}"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393988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F0F516-E53B-FB4D-89D3-10B44198A3D0}" type="datetimeFigureOut">
              <a:rPr lang="en-US" smtClean="0"/>
              <a:t>4/11/2025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52665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1F0F516-E53B-FB4D-89D3-10B44198A3D0}"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38748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F0F516-E53B-FB4D-89D3-10B44198A3D0}" type="datetimeFigureOut">
              <a:rPr lang="en-US" smtClean="0"/>
              <a:t>4/11/2025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148124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F0F516-E53B-FB4D-89D3-10B44198A3D0}" type="datetimeFigureOut">
              <a:rPr lang="en-US" smtClean="0"/>
              <a:t>4/11/2025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4003116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F0F516-E53B-FB4D-89D3-10B44198A3D0}" type="datetimeFigureOut">
              <a:rPr lang="en-US" smtClean="0"/>
              <a:t>4/11/2025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80922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251581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91F0F516-E53B-FB4D-89D3-10B44198A3D0}" type="datetimeFigureOut">
              <a:rPr lang="en-US" smtClean="0"/>
              <a:t>4/11/2025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5EDD98-A6FE-2249-BC23-A2159BEF95F3}" type="slidenum">
              <a:rPr lang="en-US" smtClean="0"/>
              <a:t>‹#›</a:t>
            </a:fld>
            <a:endParaRPr lang="en-US"/>
          </a:p>
        </p:txBody>
      </p:sp>
    </p:spTree>
    <p:extLst>
      <p:ext uri="{BB962C8B-B14F-4D97-AF65-F5344CB8AC3E}">
        <p14:creationId xmlns:p14="http://schemas.microsoft.com/office/powerpoint/2010/main" val="276977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91F0F516-E53B-FB4D-89D3-10B44198A3D0}" type="datetimeFigureOut">
              <a:rPr lang="en-US" smtClean="0"/>
              <a:t>4/11/2025</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115EDD98-A6FE-2249-BC23-A2159BEF95F3}" type="slidenum">
              <a:rPr lang="en-US" smtClean="0"/>
              <a:t>‹#›</a:t>
            </a:fld>
            <a:endParaRPr lang="en-US"/>
          </a:p>
        </p:txBody>
      </p:sp>
    </p:spTree>
    <p:extLst>
      <p:ext uri="{BB962C8B-B14F-4D97-AF65-F5344CB8AC3E}">
        <p14:creationId xmlns:p14="http://schemas.microsoft.com/office/powerpoint/2010/main" val="30279434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7" Type="http://schemas.openxmlformats.org/officeDocument/2006/relationships/customXml" Target="../ink/ink93.xml"/><Relationship Id="rId21" Type="http://schemas.openxmlformats.org/officeDocument/2006/relationships/customXml" Target="../ink/ink6.xml"/><Relationship Id="rId42" Type="http://schemas.openxmlformats.org/officeDocument/2006/relationships/customXml" Target="../ink/ink27.xml"/><Relationship Id="rId63" Type="http://schemas.openxmlformats.org/officeDocument/2006/relationships/image" Target="../media/image16.png"/><Relationship Id="rId84" Type="http://schemas.openxmlformats.org/officeDocument/2006/relationships/customXml" Target="../ink/ink63.xml"/><Relationship Id="rId138" Type="http://schemas.openxmlformats.org/officeDocument/2006/relationships/customXml" Target="../ink/ink112.xml"/><Relationship Id="rId159" Type="http://schemas.openxmlformats.org/officeDocument/2006/relationships/customXml" Target="../ink/ink132.xml"/><Relationship Id="rId170" Type="http://schemas.openxmlformats.org/officeDocument/2006/relationships/image" Target="../media/image29.jpeg"/><Relationship Id="rId107" Type="http://schemas.openxmlformats.org/officeDocument/2006/relationships/customXml" Target="../ink/ink83.xml"/><Relationship Id="rId11" Type="http://schemas.openxmlformats.org/officeDocument/2006/relationships/image" Target="../media/image9.png"/><Relationship Id="rId32" Type="http://schemas.openxmlformats.org/officeDocument/2006/relationships/customXml" Target="../ink/ink17.xml"/><Relationship Id="rId53" Type="http://schemas.openxmlformats.org/officeDocument/2006/relationships/customXml" Target="../ink/ink36.xml"/><Relationship Id="rId74" Type="http://schemas.openxmlformats.org/officeDocument/2006/relationships/customXml" Target="../ink/ink54.xml"/><Relationship Id="rId128" Type="http://schemas.openxmlformats.org/officeDocument/2006/relationships/customXml" Target="../ink/ink104.xml"/><Relationship Id="rId149" Type="http://schemas.openxmlformats.org/officeDocument/2006/relationships/customXml" Target="../ink/ink122.xml"/><Relationship Id="rId5" Type="http://schemas.openxmlformats.org/officeDocument/2006/relationships/image" Target="../media/image3.png"/><Relationship Id="rId95" Type="http://schemas.openxmlformats.org/officeDocument/2006/relationships/customXml" Target="../ink/ink73.xml"/><Relationship Id="rId160" Type="http://schemas.openxmlformats.org/officeDocument/2006/relationships/customXml" Target="../ink/ink133.xml"/><Relationship Id="rId22" Type="http://schemas.openxmlformats.org/officeDocument/2006/relationships/customXml" Target="../ink/ink7.xml"/><Relationship Id="rId43" Type="http://schemas.openxmlformats.org/officeDocument/2006/relationships/customXml" Target="../ink/ink28.xml"/><Relationship Id="rId64" Type="http://schemas.openxmlformats.org/officeDocument/2006/relationships/customXml" Target="../ink/ink44.xml"/><Relationship Id="rId118" Type="http://schemas.openxmlformats.org/officeDocument/2006/relationships/customXml" Target="../ink/ink94.xml"/><Relationship Id="rId139" Type="http://schemas.openxmlformats.org/officeDocument/2006/relationships/customXml" Target="../ink/ink113.xml"/><Relationship Id="rId85" Type="http://schemas.openxmlformats.org/officeDocument/2006/relationships/customXml" Target="../ink/ink64.xml"/><Relationship Id="rId150" Type="http://schemas.openxmlformats.org/officeDocument/2006/relationships/customXml" Target="../ink/ink123.xml"/><Relationship Id="rId171" Type="http://schemas.openxmlformats.org/officeDocument/2006/relationships/image" Target="../media/image30.png"/><Relationship Id="rId12" Type="http://schemas.openxmlformats.org/officeDocument/2006/relationships/image" Target="../media/image10.png"/><Relationship Id="rId33" Type="http://schemas.openxmlformats.org/officeDocument/2006/relationships/customXml" Target="../ink/ink18.xml"/><Relationship Id="rId108" Type="http://schemas.openxmlformats.org/officeDocument/2006/relationships/customXml" Target="../ink/ink84.xml"/><Relationship Id="rId129" Type="http://schemas.openxmlformats.org/officeDocument/2006/relationships/customXml" Target="../ink/ink105.xml"/><Relationship Id="rId54" Type="http://schemas.openxmlformats.org/officeDocument/2006/relationships/customXml" Target="../ink/ink37.xml"/><Relationship Id="rId75" Type="http://schemas.openxmlformats.org/officeDocument/2006/relationships/image" Target="../media/image17.png"/><Relationship Id="rId96" Type="http://schemas.openxmlformats.org/officeDocument/2006/relationships/image" Target="../media/image19.png"/><Relationship Id="rId140" Type="http://schemas.openxmlformats.org/officeDocument/2006/relationships/customXml" Target="../ink/ink114.xml"/><Relationship Id="rId161" Type="http://schemas.openxmlformats.org/officeDocument/2006/relationships/customXml" Target="../ink/ink134.xml"/><Relationship Id="rId6" Type="http://schemas.openxmlformats.org/officeDocument/2006/relationships/image" Target="../media/image4.png"/><Relationship Id="rId23" Type="http://schemas.openxmlformats.org/officeDocument/2006/relationships/customXml" Target="../ink/ink8.xml"/><Relationship Id="rId28" Type="http://schemas.openxmlformats.org/officeDocument/2006/relationships/customXml" Target="../ink/ink13.xml"/><Relationship Id="rId49" Type="http://schemas.openxmlformats.org/officeDocument/2006/relationships/customXml" Target="../ink/ink33.xml"/><Relationship Id="rId114" Type="http://schemas.openxmlformats.org/officeDocument/2006/relationships/customXml" Target="../ink/ink90.xml"/><Relationship Id="rId119" Type="http://schemas.openxmlformats.org/officeDocument/2006/relationships/customXml" Target="../ink/ink95.xml"/><Relationship Id="rId44" Type="http://schemas.openxmlformats.org/officeDocument/2006/relationships/customXml" Target="../ink/ink29.xml"/><Relationship Id="rId60" Type="http://schemas.openxmlformats.org/officeDocument/2006/relationships/customXml" Target="../ink/ink41.xml"/><Relationship Id="rId65" Type="http://schemas.openxmlformats.org/officeDocument/2006/relationships/customXml" Target="../ink/ink45.xml"/><Relationship Id="rId81" Type="http://schemas.openxmlformats.org/officeDocument/2006/relationships/customXml" Target="../ink/ink60.xml"/><Relationship Id="rId86" Type="http://schemas.openxmlformats.org/officeDocument/2006/relationships/customXml" Target="../ink/ink65.xml"/><Relationship Id="rId130" Type="http://schemas.openxmlformats.org/officeDocument/2006/relationships/customXml" Target="../ink/ink106.xml"/><Relationship Id="rId135" Type="http://schemas.openxmlformats.org/officeDocument/2006/relationships/customXml" Target="../ink/ink110.xml"/><Relationship Id="rId151" Type="http://schemas.openxmlformats.org/officeDocument/2006/relationships/customXml" Target="../ink/ink124.xml"/><Relationship Id="rId156" Type="http://schemas.openxmlformats.org/officeDocument/2006/relationships/customXml" Target="../ink/ink129.xml"/><Relationship Id="rId177" Type="http://schemas.openxmlformats.org/officeDocument/2006/relationships/image" Target="../media/image36.png"/><Relationship Id="rId172" Type="http://schemas.openxmlformats.org/officeDocument/2006/relationships/image" Target="../media/image32.png"/><Relationship Id="rId13" Type="http://schemas.openxmlformats.org/officeDocument/2006/relationships/hyperlink" Target="mailto:huck4481@vandals.uidaho.edu" TargetMode="External"/><Relationship Id="rId18" Type="http://schemas.openxmlformats.org/officeDocument/2006/relationships/customXml" Target="../ink/ink3.xml"/><Relationship Id="rId39" Type="http://schemas.openxmlformats.org/officeDocument/2006/relationships/customXml" Target="../ink/ink24.xml"/><Relationship Id="rId109" Type="http://schemas.openxmlformats.org/officeDocument/2006/relationships/customXml" Target="../ink/ink85.xml"/><Relationship Id="rId34" Type="http://schemas.openxmlformats.org/officeDocument/2006/relationships/customXml" Target="../ink/ink19.xml"/><Relationship Id="rId50" Type="http://schemas.openxmlformats.org/officeDocument/2006/relationships/customXml" Target="../ink/ink34.xml"/><Relationship Id="rId55" Type="http://schemas.openxmlformats.org/officeDocument/2006/relationships/customXml" Target="../ink/ink38.xml"/><Relationship Id="rId76" Type="http://schemas.openxmlformats.org/officeDocument/2006/relationships/customXml" Target="../ink/ink55.xml"/><Relationship Id="rId97" Type="http://schemas.openxmlformats.org/officeDocument/2006/relationships/customXml" Target="../ink/ink74.xml"/><Relationship Id="rId104" Type="http://schemas.openxmlformats.org/officeDocument/2006/relationships/image" Target="../media/image20.png"/><Relationship Id="rId120" Type="http://schemas.openxmlformats.org/officeDocument/2006/relationships/customXml" Target="../ink/ink96.xml"/><Relationship Id="rId125" Type="http://schemas.openxmlformats.org/officeDocument/2006/relationships/customXml" Target="../ink/ink101.xml"/><Relationship Id="rId141" Type="http://schemas.openxmlformats.org/officeDocument/2006/relationships/customXml" Target="../ink/ink115.xml"/><Relationship Id="rId146" Type="http://schemas.openxmlformats.org/officeDocument/2006/relationships/customXml" Target="../ink/ink119.xml"/><Relationship Id="rId167" Type="http://schemas.openxmlformats.org/officeDocument/2006/relationships/image" Target="../media/image27.png"/><Relationship Id="rId7" Type="http://schemas.openxmlformats.org/officeDocument/2006/relationships/image" Target="../media/image5.png"/><Relationship Id="rId71" Type="http://schemas.openxmlformats.org/officeDocument/2006/relationships/customXml" Target="../ink/ink51.xml"/><Relationship Id="rId92" Type="http://schemas.openxmlformats.org/officeDocument/2006/relationships/customXml" Target="../ink/ink70.xml"/><Relationship Id="rId162" Type="http://schemas.openxmlformats.org/officeDocument/2006/relationships/image" Target="../media/image24.png"/><Relationship Id="rId2" Type="http://schemas.openxmlformats.org/officeDocument/2006/relationships/notesSlide" Target="../notesSlides/notesSlide1.xml"/><Relationship Id="rId29" Type="http://schemas.openxmlformats.org/officeDocument/2006/relationships/customXml" Target="../ink/ink14.xml"/><Relationship Id="rId24" Type="http://schemas.openxmlformats.org/officeDocument/2006/relationships/customXml" Target="../ink/ink9.xml"/><Relationship Id="rId40" Type="http://schemas.openxmlformats.org/officeDocument/2006/relationships/customXml" Target="../ink/ink25.xml"/><Relationship Id="rId45" Type="http://schemas.openxmlformats.org/officeDocument/2006/relationships/customXml" Target="../ink/ink30.xml"/><Relationship Id="rId66" Type="http://schemas.openxmlformats.org/officeDocument/2006/relationships/customXml" Target="../ink/ink46.xml"/><Relationship Id="rId87" Type="http://schemas.openxmlformats.org/officeDocument/2006/relationships/customXml" Target="../ink/ink66.xml"/><Relationship Id="rId110" Type="http://schemas.openxmlformats.org/officeDocument/2006/relationships/customXml" Target="../ink/ink86.xml"/><Relationship Id="rId115" Type="http://schemas.openxmlformats.org/officeDocument/2006/relationships/customXml" Target="../ink/ink91.xml"/><Relationship Id="rId131" Type="http://schemas.openxmlformats.org/officeDocument/2006/relationships/image" Target="../media/image21.png"/><Relationship Id="rId136" Type="http://schemas.openxmlformats.org/officeDocument/2006/relationships/image" Target="../media/image22.png"/><Relationship Id="rId157" Type="http://schemas.openxmlformats.org/officeDocument/2006/relationships/customXml" Target="../ink/ink130.xml"/><Relationship Id="rId178" Type="http://schemas.openxmlformats.org/officeDocument/2006/relationships/image" Target="../media/image34.JPG"/><Relationship Id="rId61" Type="http://schemas.openxmlformats.org/officeDocument/2006/relationships/customXml" Target="../ink/ink42.xml"/><Relationship Id="rId82" Type="http://schemas.openxmlformats.org/officeDocument/2006/relationships/customXml" Target="../ink/ink61.xml"/><Relationship Id="rId152" Type="http://schemas.openxmlformats.org/officeDocument/2006/relationships/customXml" Target="../ink/ink125.xml"/><Relationship Id="rId173" Type="http://schemas.openxmlformats.org/officeDocument/2006/relationships/image" Target="../media/image31.jpg"/><Relationship Id="rId19" Type="http://schemas.openxmlformats.org/officeDocument/2006/relationships/customXml" Target="../ink/ink4.xml"/><Relationship Id="rId14" Type="http://schemas.openxmlformats.org/officeDocument/2006/relationships/hyperlink" Target="mailto:eyager@uidaho.edu" TargetMode="External"/><Relationship Id="rId30" Type="http://schemas.openxmlformats.org/officeDocument/2006/relationships/customXml" Target="../ink/ink15.xml"/><Relationship Id="rId35" Type="http://schemas.openxmlformats.org/officeDocument/2006/relationships/customXml" Target="../ink/ink20.xml"/><Relationship Id="rId56" Type="http://schemas.openxmlformats.org/officeDocument/2006/relationships/image" Target="../media/image14.png"/><Relationship Id="rId77" Type="http://schemas.openxmlformats.org/officeDocument/2006/relationships/customXml" Target="../ink/ink56.xml"/><Relationship Id="rId100" Type="http://schemas.openxmlformats.org/officeDocument/2006/relationships/customXml" Target="../ink/ink77.xml"/><Relationship Id="rId105" Type="http://schemas.openxmlformats.org/officeDocument/2006/relationships/customXml" Target="../ink/ink81.xml"/><Relationship Id="rId126" Type="http://schemas.openxmlformats.org/officeDocument/2006/relationships/customXml" Target="../ink/ink102.xml"/><Relationship Id="rId147" Type="http://schemas.openxmlformats.org/officeDocument/2006/relationships/customXml" Target="../ink/ink120.xml"/><Relationship Id="rId168" Type="http://schemas.openxmlformats.org/officeDocument/2006/relationships/image" Target="../media/image27.jpeg"/><Relationship Id="rId8" Type="http://schemas.openxmlformats.org/officeDocument/2006/relationships/image" Target="../media/image6.png"/><Relationship Id="rId51" Type="http://schemas.openxmlformats.org/officeDocument/2006/relationships/customXml" Target="../ink/ink35.xml"/><Relationship Id="rId72" Type="http://schemas.openxmlformats.org/officeDocument/2006/relationships/customXml" Target="../ink/ink52.xml"/><Relationship Id="rId93" Type="http://schemas.openxmlformats.org/officeDocument/2006/relationships/customXml" Target="../ink/ink71.xml"/><Relationship Id="rId98" Type="http://schemas.openxmlformats.org/officeDocument/2006/relationships/customXml" Target="../ink/ink75.xml"/><Relationship Id="rId121" Type="http://schemas.openxmlformats.org/officeDocument/2006/relationships/customXml" Target="../ink/ink97.xml"/><Relationship Id="rId142" Type="http://schemas.openxmlformats.org/officeDocument/2006/relationships/customXml" Target="../ink/ink116.xml"/><Relationship Id="rId163" Type="http://schemas.openxmlformats.org/officeDocument/2006/relationships/image" Target="../media/image11.jpeg"/><Relationship Id="rId3" Type="http://schemas.openxmlformats.org/officeDocument/2006/relationships/image" Target="../media/image1.png"/><Relationship Id="rId25" Type="http://schemas.openxmlformats.org/officeDocument/2006/relationships/customXml" Target="../ink/ink10.xml"/><Relationship Id="rId46" Type="http://schemas.openxmlformats.org/officeDocument/2006/relationships/customXml" Target="../ink/ink31.xml"/><Relationship Id="rId67" Type="http://schemas.openxmlformats.org/officeDocument/2006/relationships/customXml" Target="../ink/ink47.xml"/><Relationship Id="rId116" Type="http://schemas.openxmlformats.org/officeDocument/2006/relationships/customXml" Target="../ink/ink92.xml"/><Relationship Id="rId137" Type="http://schemas.openxmlformats.org/officeDocument/2006/relationships/customXml" Target="../ink/ink111.xml"/><Relationship Id="rId158" Type="http://schemas.openxmlformats.org/officeDocument/2006/relationships/customXml" Target="../ink/ink131.xml"/><Relationship Id="rId20" Type="http://schemas.openxmlformats.org/officeDocument/2006/relationships/customXml" Target="../ink/ink5.xml"/><Relationship Id="rId41" Type="http://schemas.openxmlformats.org/officeDocument/2006/relationships/customXml" Target="../ink/ink26.xml"/><Relationship Id="rId62" Type="http://schemas.openxmlformats.org/officeDocument/2006/relationships/customXml" Target="../ink/ink43.xml"/><Relationship Id="rId83" Type="http://schemas.openxmlformats.org/officeDocument/2006/relationships/customXml" Target="../ink/ink62.xml"/><Relationship Id="rId88" Type="http://schemas.openxmlformats.org/officeDocument/2006/relationships/image" Target="../media/image18.png"/><Relationship Id="rId111" Type="http://schemas.openxmlformats.org/officeDocument/2006/relationships/customXml" Target="../ink/ink87.xml"/><Relationship Id="rId132" Type="http://schemas.openxmlformats.org/officeDocument/2006/relationships/customXml" Target="../ink/ink107.xml"/><Relationship Id="rId153" Type="http://schemas.openxmlformats.org/officeDocument/2006/relationships/customXml" Target="../ink/ink126.xml"/><Relationship Id="rId174" Type="http://schemas.openxmlformats.org/officeDocument/2006/relationships/image" Target="../media/image32.jpg"/><Relationship Id="rId179" Type="http://schemas.openxmlformats.org/officeDocument/2006/relationships/image" Target="../media/image35.jpeg"/><Relationship Id="rId15" Type="http://schemas.openxmlformats.org/officeDocument/2006/relationships/customXml" Target="../ink/ink1.xml"/><Relationship Id="rId36" Type="http://schemas.openxmlformats.org/officeDocument/2006/relationships/customXml" Target="../ink/ink21.xml"/><Relationship Id="rId57" Type="http://schemas.openxmlformats.org/officeDocument/2006/relationships/customXml" Target="../ink/ink39.xml"/><Relationship Id="rId106" Type="http://schemas.openxmlformats.org/officeDocument/2006/relationships/customXml" Target="../ink/ink82.xml"/><Relationship Id="rId127" Type="http://schemas.openxmlformats.org/officeDocument/2006/relationships/customXml" Target="../ink/ink103.xml"/><Relationship Id="rId10" Type="http://schemas.openxmlformats.org/officeDocument/2006/relationships/image" Target="../media/image8.png"/><Relationship Id="rId31" Type="http://schemas.openxmlformats.org/officeDocument/2006/relationships/customXml" Target="../ink/ink16.xml"/><Relationship Id="rId52" Type="http://schemas.openxmlformats.org/officeDocument/2006/relationships/image" Target="../media/image13.png"/><Relationship Id="rId73" Type="http://schemas.openxmlformats.org/officeDocument/2006/relationships/customXml" Target="../ink/ink53.xml"/><Relationship Id="rId78" Type="http://schemas.openxmlformats.org/officeDocument/2006/relationships/customXml" Target="../ink/ink57.xml"/><Relationship Id="rId94" Type="http://schemas.openxmlformats.org/officeDocument/2006/relationships/customXml" Target="../ink/ink72.xml"/><Relationship Id="rId99" Type="http://schemas.openxmlformats.org/officeDocument/2006/relationships/customXml" Target="../ink/ink76.xml"/><Relationship Id="rId101" Type="http://schemas.openxmlformats.org/officeDocument/2006/relationships/customXml" Target="../ink/ink78.xml"/><Relationship Id="rId122" Type="http://schemas.openxmlformats.org/officeDocument/2006/relationships/customXml" Target="../ink/ink98.xml"/><Relationship Id="rId143" Type="http://schemas.openxmlformats.org/officeDocument/2006/relationships/customXml" Target="../ink/ink117.xml"/><Relationship Id="rId148" Type="http://schemas.openxmlformats.org/officeDocument/2006/relationships/customXml" Target="../ink/ink121.xml"/><Relationship Id="rId164" Type="http://schemas.openxmlformats.org/officeDocument/2006/relationships/image" Target="../media/image25.png"/><Relationship Id="rId169"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7.png"/><Relationship Id="rId180" Type="http://schemas.openxmlformats.org/officeDocument/2006/relationships/image" Target="../media/image37.png"/><Relationship Id="rId26" Type="http://schemas.openxmlformats.org/officeDocument/2006/relationships/customXml" Target="../ink/ink11.xml"/><Relationship Id="rId47" Type="http://schemas.openxmlformats.org/officeDocument/2006/relationships/customXml" Target="../ink/ink32.xml"/><Relationship Id="rId68" Type="http://schemas.openxmlformats.org/officeDocument/2006/relationships/customXml" Target="../ink/ink48.xml"/><Relationship Id="rId89" Type="http://schemas.openxmlformats.org/officeDocument/2006/relationships/customXml" Target="../ink/ink67.xml"/><Relationship Id="rId112" Type="http://schemas.openxmlformats.org/officeDocument/2006/relationships/customXml" Target="../ink/ink88.xml"/><Relationship Id="rId133" Type="http://schemas.openxmlformats.org/officeDocument/2006/relationships/customXml" Target="../ink/ink108.xml"/><Relationship Id="rId154" Type="http://schemas.openxmlformats.org/officeDocument/2006/relationships/customXml" Target="../ink/ink127.xml"/><Relationship Id="rId175" Type="http://schemas.openxmlformats.org/officeDocument/2006/relationships/image" Target="../media/image35.png"/><Relationship Id="rId16" Type="http://schemas.openxmlformats.org/officeDocument/2006/relationships/image" Target="../media/image11.png"/><Relationship Id="rId37" Type="http://schemas.openxmlformats.org/officeDocument/2006/relationships/customXml" Target="../ink/ink22.xml"/><Relationship Id="rId58" Type="http://schemas.openxmlformats.org/officeDocument/2006/relationships/customXml" Target="../ink/ink40.xml"/><Relationship Id="rId79" Type="http://schemas.openxmlformats.org/officeDocument/2006/relationships/customXml" Target="../ink/ink58.xml"/><Relationship Id="rId102" Type="http://schemas.openxmlformats.org/officeDocument/2006/relationships/customXml" Target="../ink/ink79.xml"/><Relationship Id="rId123" Type="http://schemas.openxmlformats.org/officeDocument/2006/relationships/customXml" Target="../ink/ink99.xml"/><Relationship Id="rId144" Type="http://schemas.openxmlformats.org/officeDocument/2006/relationships/image" Target="../media/image23.png"/><Relationship Id="rId90" Type="http://schemas.openxmlformats.org/officeDocument/2006/relationships/customXml" Target="../ink/ink68.xml"/><Relationship Id="rId165" Type="http://schemas.microsoft.com/office/2007/relationships/hdphoto" Target="../media/hdphoto1.wdp"/><Relationship Id="rId27" Type="http://schemas.openxmlformats.org/officeDocument/2006/relationships/customXml" Target="../ink/ink12.xml"/><Relationship Id="rId48" Type="http://schemas.openxmlformats.org/officeDocument/2006/relationships/image" Target="../media/image12.png"/><Relationship Id="rId69" Type="http://schemas.openxmlformats.org/officeDocument/2006/relationships/customXml" Target="../ink/ink49.xml"/><Relationship Id="rId113" Type="http://schemas.openxmlformats.org/officeDocument/2006/relationships/customXml" Target="../ink/ink89.xml"/><Relationship Id="rId134" Type="http://schemas.openxmlformats.org/officeDocument/2006/relationships/customXml" Target="../ink/ink109.xml"/><Relationship Id="rId80" Type="http://schemas.openxmlformats.org/officeDocument/2006/relationships/customXml" Target="../ink/ink59.xml"/><Relationship Id="rId155" Type="http://schemas.openxmlformats.org/officeDocument/2006/relationships/customXml" Target="../ink/ink128.xml"/><Relationship Id="rId176" Type="http://schemas.openxmlformats.org/officeDocument/2006/relationships/image" Target="../media/image33.jpeg"/><Relationship Id="rId17" Type="http://schemas.openxmlformats.org/officeDocument/2006/relationships/customXml" Target="../ink/ink2.xml"/><Relationship Id="rId38" Type="http://schemas.openxmlformats.org/officeDocument/2006/relationships/customXml" Target="../ink/ink23.xml"/><Relationship Id="rId59" Type="http://schemas.openxmlformats.org/officeDocument/2006/relationships/image" Target="../media/image15.png"/><Relationship Id="rId103" Type="http://schemas.openxmlformats.org/officeDocument/2006/relationships/customXml" Target="../ink/ink80.xml"/><Relationship Id="rId124" Type="http://schemas.openxmlformats.org/officeDocument/2006/relationships/customXml" Target="../ink/ink100.xml"/><Relationship Id="rId70" Type="http://schemas.openxmlformats.org/officeDocument/2006/relationships/customXml" Target="../ink/ink50.xml"/><Relationship Id="rId91" Type="http://schemas.openxmlformats.org/officeDocument/2006/relationships/customXml" Target="../ink/ink69.xml"/><Relationship Id="rId145" Type="http://schemas.openxmlformats.org/officeDocument/2006/relationships/customXml" Target="../ink/ink118.xml"/><Relationship Id="rId166" Type="http://schemas.openxmlformats.org/officeDocument/2006/relationships/image" Target="../media/image26.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6DF690EF-C7C0-EE9A-7787-E1B79FB2D671}"/>
              </a:ext>
            </a:extLst>
          </p:cNvPr>
          <p:cNvSpPr>
            <a:spLocks noGrp="1" noRot="1" noMove="1" noResize="1" noEditPoints="1" noAdjustHandles="1" noChangeArrowheads="1" noChangeShapeType="1"/>
          </p:cNvSpPr>
          <p:nvPr/>
        </p:nvSpPr>
        <p:spPr>
          <a:xfrm>
            <a:off x="304800" y="4325771"/>
            <a:ext cx="26768250" cy="314381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defRPr/>
            </a:pPr>
            <a:r>
              <a:rPr lang="en-US" sz="1800" b="1" dirty="0">
                <a:highlight>
                  <a:srgbClr val="FFFFD9"/>
                </a:highlight>
                <a:latin typeface="Assistant Medium" pitchFamily="2" charset="-79"/>
                <a:ea typeface="Calibri" panose="020F0502020204030204" pitchFamily="34" charset="0"/>
                <a:cs typeface="Assistant Medium" pitchFamily="2" charset="-79"/>
              </a:rPr>
              <a:t>RFID t</a:t>
            </a:r>
            <a:r>
              <a:rPr lang="en-US" altLang="es-AR" sz="1800" b="1" dirty="0">
                <a:highlight>
                  <a:srgbClr val="FFFFD9"/>
                </a:highlight>
                <a:latin typeface="Assistant Medium" pitchFamily="2" charset="-79"/>
                <a:ea typeface="Calibri" panose="020F0502020204030204" pitchFamily="34" charset="0"/>
                <a:cs typeface="Assistant Medium" pitchFamily="2" charset="-79"/>
              </a:rPr>
              <a:t>racer particles</a:t>
            </a:r>
            <a:r>
              <a:rPr lang="en-US" altLang="es-AR" sz="1800" dirty="0">
                <a:highlight>
                  <a:srgbClr val="FFFFD9"/>
                </a:highlight>
                <a:latin typeface="Assistant Medium" pitchFamily="2" charset="-79"/>
                <a:ea typeface="Calibri" panose="020F0502020204030204" pitchFamily="34" charset="0"/>
                <a:cs typeface="Assistant Medium" pitchFamily="2" charset="-79"/>
              </a:rPr>
              <a:t>: </a:t>
            </a:r>
            <a:r>
              <a:rPr lang="en-US" altLang="es-AR" sz="1800" dirty="0">
                <a:latin typeface="Assistant Medium" pitchFamily="2" charset="-79"/>
                <a:ea typeface="Calibri" panose="020F0502020204030204" pitchFamily="34" charset="0"/>
                <a:cs typeface="Assistant Medium" pitchFamily="2" charset="-79"/>
              </a:rPr>
              <a:t>A</a:t>
            </a:r>
            <a:r>
              <a:rPr lang="en-US" sz="1800" dirty="0">
                <a:latin typeface="Assistant Medium" pitchFamily="2" charset="-79"/>
                <a:cs typeface="Assistant Medium" pitchFamily="2" charset="-79"/>
              </a:rPr>
              <a:t>rmor was displaced for each storm. Average traveled distances for each size class  and percentage of bed displacement related to peak shear stresses.  </a:t>
            </a:r>
          </a:p>
        </p:txBody>
      </p:sp>
      <p:sp>
        <p:nvSpPr>
          <p:cNvPr id="24" name="Rectangle 23">
            <a:extLst>
              <a:ext uri="{FF2B5EF4-FFF2-40B4-BE49-F238E27FC236}">
                <a16:creationId xmlns:a16="http://schemas.microsoft.com/office/drawing/2014/main" id="{FDC23B9E-92BA-BDE7-2D84-CFB18DCFDBD0}"/>
              </a:ext>
            </a:extLst>
          </p:cNvPr>
          <p:cNvSpPr>
            <a:spLocks/>
          </p:cNvSpPr>
          <p:nvPr/>
        </p:nvSpPr>
        <p:spPr>
          <a:xfrm>
            <a:off x="676181" y="13365705"/>
            <a:ext cx="12207294" cy="13437345"/>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a:solidFill>
                  <a:schemeClr val="tx1"/>
                </a:solidFill>
                <a:latin typeface="Assistant Medium"/>
                <a:cs typeface="Assistant Medium" pitchFamily="2" charset="0"/>
              </a:rPr>
              <a:t> </a:t>
            </a:r>
            <a:endParaRPr lang="en-US" altLang="es-AR" sz="1800" dirty="0">
              <a:solidFill>
                <a:schemeClr val="tx1"/>
              </a:solidFill>
              <a:latin typeface="Assistant Medium"/>
              <a:cs typeface="Assistant Medium" pitchFamily="2" charset="0"/>
            </a:endParaRPr>
          </a:p>
        </p:txBody>
      </p:sp>
      <p:grpSp>
        <p:nvGrpSpPr>
          <p:cNvPr id="67" name="Group 66">
            <a:extLst>
              <a:ext uri="{FF2B5EF4-FFF2-40B4-BE49-F238E27FC236}">
                <a16:creationId xmlns:a16="http://schemas.microsoft.com/office/drawing/2014/main" id="{466AB8E1-D1DD-D57F-A925-6C702626537F}"/>
              </a:ext>
            </a:extLst>
          </p:cNvPr>
          <p:cNvGrpSpPr>
            <a:grpSpLocks/>
          </p:cNvGrpSpPr>
          <p:nvPr/>
        </p:nvGrpSpPr>
        <p:grpSpPr>
          <a:xfrm>
            <a:off x="1634309" y="14483930"/>
            <a:ext cx="5099562" cy="899264"/>
            <a:chOff x="925161" y="1704457"/>
            <a:chExt cx="9909278" cy="964045"/>
          </a:xfrm>
          <a:solidFill>
            <a:srgbClr val="225EA8"/>
          </a:solidFill>
        </p:grpSpPr>
        <p:sp>
          <p:nvSpPr>
            <p:cNvPr id="73" name="Rectangle 72">
              <a:extLst>
                <a:ext uri="{FF2B5EF4-FFF2-40B4-BE49-F238E27FC236}">
                  <a16:creationId xmlns:a16="http://schemas.microsoft.com/office/drawing/2014/main" id="{EEC51A0A-A381-DB51-736B-319854A592ED}"/>
                </a:ext>
              </a:extLst>
            </p:cNvPr>
            <p:cNvSpPr>
              <a:spLocks/>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4" name="TextBox 73">
              <a:extLst>
                <a:ext uri="{FF2B5EF4-FFF2-40B4-BE49-F238E27FC236}">
                  <a16:creationId xmlns:a16="http://schemas.microsoft.com/office/drawing/2014/main" id="{592A06EE-2175-CA74-F2E8-D3BE4D565AA3}"/>
                </a:ext>
              </a:extLst>
            </p:cNvPr>
            <p:cNvSpPr txBox="1">
              <a:spLocks/>
            </p:cNvSpPr>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29" name="Rectangle 28">
            <a:extLst>
              <a:ext uri="{FF2B5EF4-FFF2-40B4-BE49-F238E27FC236}">
                <a16:creationId xmlns:a16="http://schemas.microsoft.com/office/drawing/2014/main" id="{DECD07F9-B2FB-5A61-9199-E376EBAB984C}"/>
              </a:ext>
            </a:extLst>
          </p:cNvPr>
          <p:cNvSpPr>
            <a:spLocks/>
          </p:cNvSpPr>
          <p:nvPr/>
        </p:nvSpPr>
        <p:spPr>
          <a:xfrm>
            <a:off x="13231850" y="4684693"/>
            <a:ext cx="13401435" cy="14879657"/>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b="1" dirty="0">
                <a:solidFill>
                  <a:schemeClr val="tx1"/>
                </a:solidFill>
                <a:latin typeface="Assistant Medium"/>
                <a:cs typeface="Assistant Medium" pitchFamily="2" charset="0"/>
              </a:rPr>
              <a:t> </a:t>
            </a: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4"/>
              </p:nvPr>
            </p:nvSpPr>
            <p:spPr>
              <a:xfrm>
                <a:off x="628171" y="5076141"/>
                <a:ext cx="12463264" cy="3097048"/>
              </a:xfrm>
              <a:noFill/>
              <a:ln>
                <a:noFill/>
              </a:ln>
            </p:spPr>
            <p:txBody>
              <a:bodyPr>
                <a:noAutofit/>
              </a:bodyPr>
              <a:lstStyle/>
              <a:p>
                <a:pPr marL="457200" indent="-457200">
                  <a:spcBef>
                    <a:spcPts val="0"/>
                  </a:spcBef>
                  <a:buFont typeface="Arial" panose="020B0604020202020204" pitchFamily="34" charset="0"/>
                  <a:buChar char="•"/>
                </a:pPr>
                <a:r>
                  <a:rPr lang="en-US" sz="2700" b="0" dirty="0">
                    <a:solidFill>
                      <a:schemeClr val="tx1"/>
                    </a:solidFill>
                    <a:latin typeface="Assistant Medium" pitchFamily="2" charset="-79"/>
                    <a:cs typeface="Assistant Medium" pitchFamily="2" charset="-79"/>
                  </a:rPr>
                  <a:t>The armor layer protects the finer bed subsurface from erosion, but when dislodged during high flow events it can release fine sediment enriched in Phosphorus (P) and Organic Carbon (OC). </a:t>
                </a:r>
              </a:p>
              <a:p>
                <a:pPr marL="457200" indent="-457200">
                  <a:spcBef>
                    <a:spcPts val="0"/>
                  </a:spcBef>
                  <a:spcAft>
                    <a:spcPts val="600"/>
                  </a:spcAft>
                  <a:buFont typeface="Arial" panose="020B0604020202020204" pitchFamily="34" charset="0"/>
                  <a:buChar char="•"/>
                </a:pPr>
                <a:r>
                  <a:rPr lang="en-US" sz="2700" dirty="0">
                    <a:solidFill>
                      <a:schemeClr val="tx1"/>
                    </a:solidFill>
                    <a:latin typeface="Assistant Medium" pitchFamily="2" charset="-79"/>
                    <a:cs typeface="Assistant Medium" pitchFamily="2" charset="-79"/>
                  </a:rPr>
                  <a:t>Hysteresis and seasonal variations </a:t>
                </a:r>
                <a:r>
                  <a:rPr lang="en-US" sz="2700" b="0" dirty="0">
                    <a:solidFill>
                      <a:schemeClr val="tx1"/>
                    </a:solidFill>
                    <a:latin typeface="Assistant Medium" pitchFamily="2" charset="-79"/>
                    <a:cs typeface="Assistant Medium" pitchFamily="2" charset="-79"/>
                  </a:rPr>
                  <a:t>in particulate and soluble reactive phosphorus (PP and SRP) and in Particulate Organic Carbon (POC) could be </a:t>
                </a:r>
                <a:r>
                  <a:rPr lang="en-US" sz="2700" dirty="0">
                    <a:solidFill>
                      <a:schemeClr val="tx1"/>
                    </a:solidFill>
                    <a:latin typeface="Assistant Medium" pitchFamily="2" charset="-79"/>
                    <a:cs typeface="Assistant Medium" pitchFamily="2" charset="-79"/>
                  </a:rPr>
                  <a:t>controlled by armor layer motion</a:t>
                </a:r>
                <a:r>
                  <a:rPr lang="en-US" sz="2700" b="0" dirty="0">
                    <a:solidFill>
                      <a:schemeClr val="tx1"/>
                    </a:solidFill>
                    <a:latin typeface="Assistant Medium" pitchFamily="2" charset="-79"/>
                    <a:cs typeface="Assistant Medium" pitchFamily="2" charset="-79"/>
                  </a:rPr>
                  <a:t>, which protects finer subsurface sediment from erosion.</a:t>
                </a:r>
              </a:p>
              <a:p>
                <a:pPr marL="457200" indent="-457200">
                  <a:spcBef>
                    <a:spcPts val="0"/>
                  </a:spcBef>
                  <a:spcAft>
                    <a:spcPts val="600"/>
                  </a:spcAft>
                  <a:buFont typeface="Arial" panose="020B0604020202020204" pitchFamily="34" charset="0"/>
                  <a:buChar char="•"/>
                </a:pPr>
                <a:r>
                  <a:rPr lang="en-US" sz="2700" b="0" dirty="0">
                    <a:solidFill>
                      <a:schemeClr val="tx1"/>
                    </a:solidFill>
                    <a:latin typeface="Assistant Medium" pitchFamily="2" charset="-79"/>
                    <a:cs typeface="Assistant Medium" pitchFamily="2" charset="-79"/>
                  </a:rPr>
                  <a:t>The</a:t>
                </a:r>
                <a:r>
                  <a:rPr lang="en-US" sz="2700" dirty="0">
                    <a:solidFill>
                      <a:schemeClr val="tx1"/>
                    </a:solidFill>
                    <a:latin typeface="Assistant Medium" pitchFamily="2" charset="-79"/>
                    <a:cs typeface="Assistant Medium" pitchFamily="2" charset="-79"/>
                  </a:rPr>
                  <a:t> critical shear stress (</a:t>
                </a:r>
                <a14:m>
                  <m:oMath xmlns:m="http://schemas.openxmlformats.org/officeDocument/2006/math">
                    <m:sSub>
                      <m:sSubPr>
                        <m:ctrlPr>
                          <a:rPr lang="en-US" sz="2700" i="1" smtClean="0">
                            <a:solidFill>
                              <a:schemeClr val="tx1"/>
                            </a:solidFill>
                            <a:latin typeface="Cambria Math" panose="02040503050406030204" pitchFamily="18" charset="0"/>
                          </a:rPr>
                        </m:ctrlPr>
                      </m:sSubPr>
                      <m:e>
                        <m:r>
                          <a:rPr lang="en-US" sz="2700" b="1" i="1" smtClean="0">
                            <a:solidFill>
                              <a:schemeClr val="tx1"/>
                            </a:solidFill>
                            <a:latin typeface="Cambria Math" panose="02040503050406030204" pitchFamily="18" charset="0"/>
                            <a:ea typeface="Cambria Math" panose="02040503050406030204" pitchFamily="18" charset="0"/>
                          </a:rPr>
                          <m:t>𝝉</m:t>
                        </m:r>
                      </m:e>
                      <m:sub>
                        <m:r>
                          <a:rPr lang="en-US" sz="2700" b="1" i="1" smtClean="0">
                            <a:solidFill>
                              <a:schemeClr val="tx1"/>
                            </a:solidFill>
                            <a:latin typeface="Cambria Math" panose="02040503050406030204" pitchFamily="18" charset="0"/>
                          </a:rPr>
                          <m:t>𝒄</m:t>
                        </m:r>
                      </m:sub>
                    </m:sSub>
                  </m:oMath>
                </a14:m>
                <a:r>
                  <a:rPr lang="en-US" sz="2700" dirty="0">
                    <a:solidFill>
                      <a:schemeClr val="tx1"/>
                    </a:solidFill>
                    <a:latin typeface="Assistant Medium" pitchFamily="2" charset="-79"/>
                    <a:cs typeface="Assistant Medium" pitchFamily="2" charset="-79"/>
                  </a:rPr>
                  <a:t>) </a:t>
                </a:r>
                <a:r>
                  <a:rPr lang="en-US" sz="2700" b="0" dirty="0">
                    <a:solidFill>
                      <a:srgbClr val="000000"/>
                    </a:solidFill>
                    <a:latin typeface="Assistant Medium" pitchFamily="2" charset="-79"/>
                    <a:ea typeface="Calibri" panose="020F0502020204030204" pitchFamily="34" charset="0"/>
                    <a:cs typeface="Assistant Medium" pitchFamily="2" charset="-79"/>
                  </a:rPr>
                  <a:t>is the stress needed to initiate bedload transport, which varies in time depending on previous flow conditions (magnitude and time)</a:t>
                </a:r>
                <a:endParaRPr lang="en-US" sz="2700" dirty="0">
                  <a:solidFill>
                    <a:schemeClr val="tx1"/>
                  </a:solidFill>
                  <a:latin typeface="Assistant Medium" pitchFamily="2" charset="-79"/>
                  <a:cs typeface="Assistant Medium" pitchFamily="2" charset="-79"/>
                </a:endParaRPr>
              </a:p>
              <a:p>
                <a:pPr>
                  <a:spcBef>
                    <a:spcPts val="0"/>
                  </a:spcBef>
                  <a:spcAft>
                    <a:spcPts val="600"/>
                  </a:spcAft>
                </a:pPr>
                <a:endParaRPr lang="en-US" sz="2700" b="0" dirty="0">
                  <a:solidFill>
                    <a:schemeClr val="tx1"/>
                  </a:solidFill>
                  <a:latin typeface="Assistant Medium" pitchFamily="2" charset="-79"/>
                  <a:cs typeface="Assistant Medium" pitchFamily="2" charset="-79"/>
                </a:endParaRPr>
              </a:p>
            </p:txBody>
          </p:sp>
        </mc:Choice>
        <mc:Fallback xmlns="">
          <p:sp>
            <p:nvSpPr>
              <p:cNvPr id="6" name="Text Placeholder 5"/>
              <p:cNvSpPr>
                <a:spLocks noGrp="1" noRot="1" noChangeAspect="1" noMove="1" noResize="1" noEditPoints="1" noAdjustHandles="1" noChangeArrowheads="1" noChangeShapeType="1" noTextEdit="1"/>
              </p:cNvSpPr>
              <p:nvPr>
                <p:ph type="body" sz="quarter" idx="14"/>
              </p:nvPr>
            </p:nvSpPr>
            <p:spPr>
              <a:xfrm>
                <a:off x="628171" y="5076141"/>
                <a:ext cx="12463264" cy="3097048"/>
              </a:xfrm>
              <a:blipFill>
                <a:blip r:embed="rId3"/>
                <a:stretch>
                  <a:fillRect l="-831" t="-3150" r="-538" b="-6299"/>
                </a:stretch>
              </a:blipFill>
              <a:ln>
                <a:noFill/>
              </a:ln>
            </p:spPr>
            <p:txBody>
              <a:bodyPr/>
              <a:lstStyle/>
              <a:p>
                <a:r>
                  <a:rPr lang="en-US">
                    <a:noFill/>
                  </a:rPr>
                  <a:t> </a:t>
                </a:r>
              </a:p>
            </p:txBody>
          </p:sp>
        </mc:Fallback>
      </mc:AlternateContent>
      <p:pic>
        <p:nvPicPr>
          <p:cNvPr id="8" name="Picture 97">
            <a:extLst>
              <a:ext uri="{FF2B5EF4-FFF2-40B4-BE49-F238E27FC236}">
                <a16:creationId xmlns:a16="http://schemas.microsoft.com/office/drawing/2014/main" id="{E263AB91-726D-EB72-284E-3CAA87C801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89409" y="257672"/>
            <a:ext cx="39068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7" descr="Utah State University Logo - The Association for the Advancement of  Sustainability in Higher Education">
            <a:extLst>
              <a:ext uri="{FF2B5EF4-FFF2-40B4-BE49-F238E27FC236}">
                <a16:creationId xmlns:a16="http://schemas.microsoft.com/office/drawing/2014/main" id="{5A3DD5E5-32C1-5D3F-CC23-965D1E4CAC5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5310" y="1498190"/>
            <a:ext cx="3295650"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3" descr="LANL introduces sleek new look and logo | Discover Los Alamos National  Laboratory">
            <a:extLst>
              <a:ext uri="{FF2B5EF4-FFF2-40B4-BE49-F238E27FC236}">
                <a16:creationId xmlns:a16="http://schemas.microsoft.com/office/drawing/2014/main" id="{6E8A4712-9F12-4A3F-6F4F-DB6CF0DCB35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95772" y="2311489"/>
            <a:ext cx="4016375"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3">
            <a:extLst>
              <a:ext uri="{FF2B5EF4-FFF2-40B4-BE49-F238E27FC236}">
                <a16:creationId xmlns:a16="http://schemas.microsoft.com/office/drawing/2014/main" id="{24A35BB3-828B-9BC6-70C0-5C9DFF10B01B}"/>
              </a:ext>
            </a:extLst>
          </p:cNvPr>
          <p:cNvSpPr txBox="1">
            <a:spLocks/>
          </p:cNvSpPr>
          <p:nvPr/>
        </p:nvSpPr>
        <p:spPr bwMode="auto">
          <a:xfrm>
            <a:off x="10304939" y="3077951"/>
            <a:ext cx="702690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400" baseline="30000" dirty="0">
                <a:solidFill>
                  <a:schemeClr val="tx1">
                    <a:lumMod val="85000"/>
                    <a:lumOff val="15000"/>
                  </a:schemeClr>
                </a:solidFill>
                <a:latin typeface="Assistant Medium" pitchFamily="2" charset="-79"/>
                <a:cs typeface="Assistant Medium" pitchFamily="2" charset="-79"/>
              </a:rPr>
              <a:t>1</a:t>
            </a:r>
            <a:r>
              <a:rPr lang="en-US" altLang="en-US" sz="2400" dirty="0">
                <a:solidFill>
                  <a:schemeClr val="tx1">
                    <a:lumMod val="85000"/>
                    <a:lumOff val="15000"/>
                  </a:schemeClr>
                </a:solidFill>
                <a:latin typeface="Assistant Medium" pitchFamily="2" charset="-79"/>
                <a:cs typeface="Assistant Medium" pitchFamily="2" charset="-79"/>
              </a:rPr>
              <a:t>University of Idaho, Boise, ID</a:t>
            </a:r>
          </a:p>
          <a:p>
            <a:pPr algn="ctr" eaLnBrk="1" hangingPunct="1"/>
            <a:r>
              <a:rPr lang="en-US" altLang="en-US" sz="2400" baseline="30000" dirty="0">
                <a:solidFill>
                  <a:schemeClr val="tx1">
                    <a:lumMod val="85000"/>
                    <a:lumOff val="15000"/>
                  </a:schemeClr>
                </a:solidFill>
                <a:latin typeface="Assistant Medium" pitchFamily="2" charset="-79"/>
                <a:cs typeface="Assistant Medium" pitchFamily="2" charset="-79"/>
              </a:rPr>
              <a:t>2</a:t>
            </a:r>
            <a:r>
              <a:rPr lang="en-US" altLang="en-US" sz="2400" dirty="0">
                <a:solidFill>
                  <a:schemeClr val="tx1">
                    <a:lumMod val="85000"/>
                    <a:lumOff val="15000"/>
                  </a:schemeClr>
                </a:solidFill>
                <a:latin typeface="Assistant Medium" pitchFamily="2" charset="-79"/>
                <a:cs typeface="Assistant Medium" pitchFamily="2" charset="-79"/>
              </a:rPr>
              <a:t>Utah State University, Logan, UT </a:t>
            </a:r>
          </a:p>
          <a:p>
            <a:pPr algn="ctr" eaLnBrk="1" hangingPunct="1"/>
            <a:r>
              <a:rPr lang="en-US" altLang="en-US" sz="2400" baseline="30000" dirty="0">
                <a:solidFill>
                  <a:schemeClr val="tx1">
                    <a:lumMod val="85000"/>
                    <a:lumOff val="15000"/>
                  </a:schemeClr>
                </a:solidFill>
                <a:latin typeface="Assistant Medium" pitchFamily="2" charset="-79"/>
                <a:cs typeface="Assistant Medium" pitchFamily="2" charset="-79"/>
              </a:rPr>
              <a:t>3</a:t>
            </a:r>
            <a:r>
              <a:rPr lang="en-US" altLang="en-US" sz="2400" dirty="0">
                <a:solidFill>
                  <a:schemeClr val="tx1">
                    <a:lumMod val="85000"/>
                    <a:lumOff val="15000"/>
                  </a:schemeClr>
                </a:solidFill>
                <a:latin typeface="Assistant Medium" pitchFamily="2" charset="-79"/>
                <a:cs typeface="Assistant Medium" pitchFamily="2" charset="-79"/>
              </a:rPr>
              <a:t>Los Alamos National Laboratory, Los Alamos, NM</a:t>
            </a:r>
          </a:p>
          <a:p>
            <a:pPr eaLnBrk="1" hangingPunct="1"/>
            <a:endParaRPr lang="en-US" altLang="en-US" sz="1200" dirty="0">
              <a:solidFill>
                <a:schemeClr val="tx1">
                  <a:lumMod val="85000"/>
                  <a:lumOff val="15000"/>
                </a:schemeClr>
              </a:solidFill>
              <a:latin typeface="+mn-lt"/>
            </a:endParaRPr>
          </a:p>
        </p:txBody>
      </p:sp>
      <p:pic>
        <p:nvPicPr>
          <p:cNvPr id="15" name="Picture 3136" descr="Icon&#10;&#10;Description automatically generated">
            <a:extLst>
              <a:ext uri="{FF2B5EF4-FFF2-40B4-BE49-F238E27FC236}">
                <a16:creationId xmlns:a16="http://schemas.microsoft.com/office/drawing/2014/main" id="{12A2E9FA-9B95-9461-FEF9-7AE0BB7162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05896" y="350487"/>
            <a:ext cx="2730332" cy="273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5">
            <a:extLst>
              <a:ext uri="{FF2B5EF4-FFF2-40B4-BE49-F238E27FC236}">
                <a16:creationId xmlns:a16="http://schemas.microsoft.com/office/drawing/2014/main" id="{30EEBFA7-4B37-B1C0-BDCE-7FBEE83070DE}"/>
              </a:ext>
            </a:extLst>
          </p:cNvPr>
          <p:cNvSpPr txBox="1">
            <a:spLocks/>
          </p:cNvSpPr>
          <p:nvPr/>
        </p:nvSpPr>
        <p:spPr bwMode="auto">
          <a:xfrm>
            <a:off x="23469074" y="3117722"/>
            <a:ext cx="36039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s-AR" altLang="es-AR" sz="2400" b="1" dirty="0">
                <a:solidFill>
                  <a:srgbClr val="346E84"/>
                </a:solidFill>
                <a:latin typeface="PT Sans" panose="020B0503020203020204" pitchFamily="34" charset="0"/>
              </a:rPr>
              <a:t>Environmental System Science Program</a:t>
            </a:r>
            <a:r>
              <a:rPr lang="en-US" altLang="en-US" sz="2400" dirty="0">
                <a:solidFill>
                  <a:srgbClr val="253494"/>
                </a:solidFill>
                <a:latin typeface="Tenorite" panose="00000500000000000000" pitchFamily="2" charset="0"/>
              </a:rPr>
              <a:t> </a:t>
            </a:r>
          </a:p>
        </p:txBody>
      </p:sp>
      <p:sp>
        <p:nvSpPr>
          <p:cNvPr id="22" name="TextBox 21">
            <a:extLst>
              <a:ext uri="{FF2B5EF4-FFF2-40B4-BE49-F238E27FC236}">
                <a16:creationId xmlns:a16="http://schemas.microsoft.com/office/drawing/2014/main" id="{B1CEA982-C1D3-F0E0-26E0-48072A5BE69A}"/>
              </a:ext>
            </a:extLst>
          </p:cNvPr>
          <p:cNvSpPr txBox="1"/>
          <p:nvPr/>
        </p:nvSpPr>
        <p:spPr>
          <a:xfrm>
            <a:off x="4716954" y="1888731"/>
            <a:ext cx="19072317" cy="1077218"/>
          </a:xfrm>
          <a:prstGeom prst="rect">
            <a:avLst/>
          </a:prstGeom>
          <a:noFill/>
        </p:spPr>
        <p:txBody>
          <a:bodyPr wrap="square">
            <a:spAutoFit/>
          </a:bodyPr>
          <a:lstStyle/>
          <a:p>
            <a:pPr algn="ctr"/>
            <a:r>
              <a:rPr kumimoji="0" lang="en-US" altLang="es-AR" sz="320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Elowyn Yager</a:t>
            </a:r>
            <a:r>
              <a:rPr kumimoji="0" lang="en-US" altLang="en-US" sz="320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1</a:t>
            </a:r>
            <a:r>
              <a:rPr kumimoji="0" lang="en-US" altLang="es-AR" sz="320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a:t>
            </a:r>
            <a:r>
              <a:rPr kumimoji="0" lang="en-US" altLang="es-AR" sz="3200" b="1"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 Nicole Hucke</a:t>
            </a:r>
            <a:r>
              <a:rPr kumimoji="0" lang="en-US" altLang="en-US" sz="3200" b="1"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1</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a:t>
            </a:r>
            <a:r>
              <a:rPr kumimoji="0" lang="en-US" altLang="es-AR" sz="3200" b="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 </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 </a:t>
            </a:r>
            <a:r>
              <a:rPr kumimoji="0" lang="en-US" altLang="es-AR" sz="3200" b="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Andrew Tranmer</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1</a:t>
            </a:r>
            <a:r>
              <a:rPr kumimoji="0" lang="en-US" altLang="es-AR" sz="3200" b="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 Janice Brahney</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2</a:t>
            </a:r>
            <a:r>
              <a:rPr kumimoji="0" lang="en-US" altLang="es-AR" sz="3200" b="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 Joel Rowland</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3</a:t>
            </a:r>
            <a:r>
              <a:rPr kumimoji="0" lang="en-US" altLang="es-AR" sz="3200" b="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 Rachel Watts</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2</a:t>
            </a:r>
            <a:r>
              <a:rPr kumimoji="0" lang="en-US" altLang="es-AR" sz="3200" b="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 </a:t>
            </a:r>
          </a:p>
          <a:p>
            <a:pPr algn="ctr"/>
            <a:r>
              <a:rPr kumimoji="0" lang="en-US" altLang="es-AR" sz="3200" b="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Sebastian Bernal</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1</a:t>
            </a:r>
            <a:r>
              <a:rPr lang="en-US" altLang="en-US" sz="3200" dirty="0">
                <a:solidFill>
                  <a:prstClr val="black"/>
                </a:solidFill>
                <a:latin typeface="Assistant Medium" pitchFamily="2" charset="-79"/>
                <a:cs typeface="Assistant Medium" pitchFamily="2" charset="-79"/>
              </a:rPr>
              <a:t>, Abigail Toretsky</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2</a:t>
            </a:r>
            <a:r>
              <a:rPr lang="en-US" altLang="en-US" sz="3200" dirty="0">
                <a:solidFill>
                  <a:prstClr val="black"/>
                </a:solidFill>
                <a:latin typeface="Assistant Medium" pitchFamily="2" charset="-79"/>
                <a:cs typeface="Assistant Medium" pitchFamily="2" charset="-79"/>
              </a:rPr>
              <a:t>, </a:t>
            </a:r>
            <a:r>
              <a:rPr kumimoji="0" lang="en-US" altLang="es-AR" sz="3200" b="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George Perkins</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3</a:t>
            </a:r>
            <a:r>
              <a:rPr kumimoji="0" lang="en-US" altLang="es-AR" sz="3200" b="0" i="0" u="none" strike="noStrike" kern="1200" cap="none" spc="0" normalizeH="0" baseline="0" noProof="0" dirty="0">
                <a:ln>
                  <a:noFill/>
                </a:ln>
                <a:solidFill>
                  <a:prstClr val="black"/>
                </a:solidFill>
                <a:effectLst/>
                <a:uLnTx/>
                <a:uFillTx/>
                <a:latin typeface="Assistant Medium" pitchFamily="2" charset="-79"/>
                <a:cs typeface="Assistant Medium" pitchFamily="2" charset="-79"/>
              </a:rPr>
              <a:t> and Rose Harris</a:t>
            </a:r>
            <a:r>
              <a:rPr kumimoji="0" lang="en-US" altLang="en-US" sz="3200" b="0" i="0" u="none" strike="noStrike" kern="1200" cap="none" spc="0" normalizeH="0" baseline="30000" noProof="0" dirty="0">
                <a:ln>
                  <a:noFill/>
                </a:ln>
                <a:solidFill>
                  <a:prstClr val="black"/>
                </a:solidFill>
                <a:effectLst/>
                <a:uLnTx/>
                <a:uFillTx/>
                <a:latin typeface="Assistant Medium" pitchFamily="2" charset="-79"/>
                <a:cs typeface="Assistant Medium" pitchFamily="2" charset="-79"/>
              </a:rPr>
              <a:t>3</a:t>
            </a:r>
            <a:endParaRPr lang="en-US" sz="3200" dirty="0">
              <a:latin typeface="Assistant Medium" pitchFamily="2" charset="-79"/>
              <a:cs typeface="Assistant Medium" pitchFamily="2" charset="-79"/>
            </a:endParaRPr>
          </a:p>
        </p:txBody>
      </p:sp>
      <p:pic>
        <p:nvPicPr>
          <p:cNvPr id="25" name="Picture 24">
            <a:extLst>
              <a:ext uri="{FF2B5EF4-FFF2-40B4-BE49-F238E27FC236}">
                <a16:creationId xmlns:a16="http://schemas.microsoft.com/office/drawing/2014/main" id="{2D90D98C-8ECC-6FAC-8DE6-D631AA009321}"/>
              </a:ext>
            </a:extLst>
          </p:cNvPr>
          <p:cNvPicPr>
            <a:picLocks noChangeAspect="1"/>
          </p:cNvPicPr>
          <p:nvPr/>
        </p:nvPicPr>
        <p:blipFill>
          <a:blip r:embed="rId8"/>
          <a:stretch>
            <a:fillRect/>
          </a:stretch>
        </p:blipFill>
        <p:spPr>
          <a:xfrm>
            <a:off x="-4141350" y="6624665"/>
            <a:ext cx="2847975" cy="762000"/>
          </a:xfrm>
          <a:prstGeom prst="rect">
            <a:avLst/>
          </a:prstGeom>
        </p:spPr>
      </p:pic>
      <p:sp>
        <p:nvSpPr>
          <p:cNvPr id="27" name="TextBox 26">
            <a:extLst>
              <a:ext uri="{FF2B5EF4-FFF2-40B4-BE49-F238E27FC236}">
                <a16:creationId xmlns:a16="http://schemas.microsoft.com/office/drawing/2014/main" id="{D462C4D4-F0E0-C0CA-D553-41745F528547}"/>
              </a:ext>
            </a:extLst>
          </p:cNvPr>
          <p:cNvSpPr txBox="1">
            <a:spLocks/>
          </p:cNvSpPr>
          <p:nvPr/>
        </p:nvSpPr>
        <p:spPr>
          <a:xfrm>
            <a:off x="1042269" y="4412615"/>
            <a:ext cx="2810399" cy="646331"/>
          </a:xfrm>
          <a:prstGeom prst="rect">
            <a:avLst/>
          </a:prstGeom>
          <a:noFill/>
        </p:spPr>
        <p:txBody>
          <a:bodyPr wrap="square" rtlCol="0">
            <a:spAutoFit/>
          </a:bodyPr>
          <a:lstStyle/>
          <a:p>
            <a:r>
              <a:rPr lang="en-US" sz="3600" dirty="0">
                <a:highlight>
                  <a:srgbClr val="EDF8B1"/>
                </a:highlight>
                <a:latin typeface="Assistant Medium" pitchFamily="2" charset="-79"/>
                <a:cs typeface="Assistant Medium" pitchFamily="2" charset="-79"/>
              </a:rPr>
              <a:t>Introduction</a:t>
            </a:r>
          </a:p>
        </p:txBody>
      </p:sp>
      <p:sp>
        <p:nvSpPr>
          <p:cNvPr id="36" name="TextBox 35">
            <a:extLst>
              <a:ext uri="{FF2B5EF4-FFF2-40B4-BE49-F238E27FC236}">
                <a16:creationId xmlns:a16="http://schemas.microsoft.com/office/drawing/2014/main" id="{74B526B3-C76B-5612-E1AB-CF620A1B8A1A}"/>
              </a:ext>
            </a:extLst>
          </p:cNvPr>
          <p:cNvSpPr txBox="1">
            <a:spLocks/>
          </p:cNvSpPr>
          <p:nvPr/>
        </p:nvSpPr>
        <p:spPr>
          <a:xfrm>
            <a:off x="958792" y="27011765"/>
            <a:ext cx="2071124" cy="646331"/>
          </a:xfrm>
          <a:prstGeom prst="rect">
            <a:avLst/>
          </a:prstGeom>
          <a:noFill/>
        </p:spPr>
        <p:txBody>
          <a:bodyPr wrap="square" rtlCol="0">
            <a:spAutoFit/>
          </a:bodyPr>
          <a:lstStyle/>
          <a:p>
            <a:r>
              <a:rPr lang="en-US" sz="3600" dirty="0">
                <a:highlight>
                  <a:srgbClr val="EDF8B1"/>
                </a:highlight>
                <a:latin typeface="Assistant Medium"/>
              </a:rPr>
              <a:t>Results</a:t>
            </a:r>
          </a:p>
        </p:txBody>
      </p:sp>
      <p:sp>
        <p:nvSpPr>
          <p:cNvPr id="38" name="Text Placeholder 5">
            <a:extLst>
              <a:ext uri="{FF2B5EF4-FFF2-40B4-BE49-F238E27FC236}">
                <a16:creationId xmlns:a16="http://schemas.microsoft.com/office/drawing/2014/main" id="{D762FA87-1034-F4C0-6A10-4CA2015DCC5F}"/>
              </a:ext>
            </a:extLst>
          </p:cNvPr>
          <p:cNvSpPr txBox="1">
            <a:spLocks/>
          </p:cNvSpPr>
          <p:nvPr/>
        </p:nvSpPr>
        <p:spPr>
          <a:xfrm>
            <a:off x="1083400" y="13700486"/>
            <a:ext cx="4469815"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200" b="0" dirty="0">
                <a:solidFill>
                  <a:schemeClr val="tx1"/>
                </a:solidFill>
                <a:latin typeface="Assistant Medium" pitchFamily="2" charset="-79"/>
                <a:cs typeface="Assistant Medium" pitchFamily="2" charset="-79"/>
              </a:rPr>
              <a:t>1. </a:t>
            </a:r>
            <a:r>
              <a:rPr lang="en-US" sz="3200" b="0" u="sng" dirty="0">
                <a:solidFill>
                  <a:schemeClr val="tx1"/>
                </a:solidFill>
                <a:latin typeface="Assistant Medium" pitchFamily="2" charset="-79"/>
                <a:cs typeface="Assistant Medium" pitchFamily="2" charset="-79"/>
              </a:rPr>
              <a:t>Capturing Hysteresis</a:t>
            </a:r>
            <a:r>
              <a:rPr lang="en-US" sz="3200" b="0" dirty="0">
                <a:solidFill>
                  <a:schemeClr val="tx1"/>
                </a:solidFill>
                <a:latin typeface="Assistant Medium" pitchFamily="2" charset="-79"/>
                <a:cs typeface="Assistant Medium" pitchFamily="2" charset="-79"/>
              </a:rPr>
              <a:t>:</a:t>
            </a:r>
            <a:endParaRPr lang="en-US" sz="2800" dirty="0">
              <a:solidFill>
                <a:schemeClr val="tx1"/>
              </a:solidFill>
              <a:latin typeface="Assistant Medium" pitchFamily="2" charset="-79"/>
              <a:cs typeface="Assistant Medium" pitchFamily="2" charset="-79"/>
            </a:endParaRPr>
          </a:p>
        </p:txBody>
      </p:sp>
      <p:sp>
        <p:nvSpPr>
          <p:cNvPr id="39" name="Subtitle 2">
            <a:extLst>
              <a:ext uri="{FF2B5EF4-FFF2-40B4-BE49-F238E27FC236}">
                <a16:creationId xmlns:a16="http://schemas.microsoft.com/office/drawing/2014/main" id="{E7BDCAD5-6BF5-8502-11D1-DAF34D123B16}"/>
              </a:ext>
            </a:extLst>
          </p:cNvPr>
          <p:cNvSpPr txBox="1">
            <a:spLocks/>
          </p:cNvSpPr>
          <p:nvPr/>
        </p:nvSpPr>
        <p:spPr bwMode="auto">
          <a:xfrm>
            <a:off x="7291038" y="13678968"/>
            <a:ext cx="5311560" cy="807621"/>
          </a:xfrm>
          <a:prstGeom prst="rect">
            <a:avLst/>
          </a:prstGeom>
          <a:solidFill>
            <a:srgbClr val="EDF8B1"/>
          </a:solidFill>
          <a:ln w="9525">
            <a:solidFill>
              <a:srgbClr val="EDF8B1"/>
            </a:solidFill>
            <a:miter lim="800000"/>
            <a:headEnd/>
            <a:tailEnd/>
          </a:ln>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a:lnSpc>
                <a:spcPct val="100000"/>
              </a:lnSpc>
              <a:spcBef>
                <a:spcPts val="0"/>
              </a:spcBef>
              <a:buNone/>
            </a:pPr>
            <a:r>
              <a:rPr lang="en-US" sz="2400" dirty="0">
                <a:latin typeface="Assistant Medium" pitchFamily="2" charset="-79"/>
                <a:cs typeface="Assistant Medium" pitchFamily="2" charset="-79"/>
              </a:rPr>
              <a:t>Study Site: </a:t>
            </a:r>
            <a:r>
              <a:rPr lang="en-US" altLang="es-AR" sz="2400" dirty="0">
                <a:latin typeface="Assistant Medium" pitchFamily="2" charset="-79"/>
                <a:cs typeface="Assistant Medium" pitchFamily="2" charset="-79"/>
              </a:rPr>
              <a:t>La Jara Creek, </a:t>
            </a:r>
          </a:p>
          <a:p>
            <a:pPr algn="ctr" eaLnBrk="1" hangingPunct="1">
              <a:lnSpc>
                <a:spcPct val="100000"/>
              </a:lnSpc>
              <a:spcBef>
                <a:spcPts val="0"/>
              </a:spcBef>
              <a:buFont typeface="Arial" panose="020B0604020202020204" pitchFamily="34" charset="0"/>
              <a:buNone/>
            </a:pPr>
            <a:r>
              <a:rPr lang="en-US" altLang="es-AR" sz="2400" dirty="0">
                <a:latin typeface="Assistant Medium" pitchFamily="2" charset="-79"/>
                <a:cs typeface="Assistant Medium" pitchFamily="2" charset="-79"/>
              </a:rPr>
              <a:t>Valles Caldera National Preserve, NM</a:t>
            </a:r>
          </a:p>
        </p:txBody>
      </p:sp>
      <p:grpSp>
        <p:nvGrpSpPr>
          <p:cNvPr id="68" name="Group 67">
            <a:extLst>
              <a:ext uri="{FF2B5EF4-FFF2-40B4-BE49-F238E27FC236}">
                <a16:creationId xmlns:a16="http://schemas.microsoft.com/office/drawing/2014/main" id="{316F6C4B-F80B-F5FF-D1B2-039AD97EA416}"/>
              </a:ext>
            </a:extLst>
          </p:cNvPr>
          <p:cNvGrpSpPr>
            <a:grpSpLocks/>
          </p:cNvGrpSpPr>
          <p:nvPr/>
        </p:nvGrpSpPr>
        <p:grpSpPr>
          <a:xfrm>
            <a:off x="9005085" y="18055276"/>
            <a:ext cx="3569712" cy="2618058"/>
            <a:chOff x="9008166" y="14387863"/>
            <a:chExt cx="3569712" cy="2820283"/>
          </a:xfrm>
        </p:grpSpPr>
        <p:sp>
          <p:nvSpPr>
            <p:cNvPr id="56" name="Rectangle 55">
              <a:extLst>
                <a:ext uri="{FF2B5EF4-FFF2-40B4-BE49-F238E27FC236}">
                  <a16:creationId xmlns:a16="http://schemas.microsoft.com/office/drawing/2014/main" id="{CD36D29D-586D-D3AB-8FF1-AADBE7B5083D}"/>
                </a:ext>
              </a:extLst>
            </p:cNvPr>
            <p:cNvSpPr>
              <a:spLocks/>
            </p:cNvSpPr>
            <p:nvPr/>
          </p:nvSpPr>
          <p:spPr>
            <a:xfrm>
              <a:off x="9008166" y="14387863"/>
              <a:ext cx="3567198" cy="2820283"/>
            </a:xfrm>
            <a:prstGeom prst="rect">
              <a:avLst/>
            </a:prstGeom>
            <a:solidFill>
              <a:srgbClr val="36AFCE"/>
            </a:solidFill>
            <a:ln>
              <a:solidFill>
                <a:srgbClr val="36AFC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a:latin typeface="Assistant Medium"/>
              </a:endParaRPr>
            </a:p>
          </p:txBody>
        </p:sp>
        <p:sp>
          <p:nvSpPr>
            <p:cNvPr id="57" name="Subtitle 2">
              <a:extLst>
                <a:ext uri="{FF2B5EF4-FFF2-40B4-BE49-F238E27FC236}">
                  <a16:creationId xmlns:a16="http://schemas.microsoft.com/office/drawing/2014/main" id="{175D82E5-4736-0CC9-E443-5A34CB4FA63E}"/>
                </a:ext>
              </a:extLst>
            </p:cNvPr>
            <p:cNvSpPr txBox="1">
              <a:spLocks/>
            </p:cNvSpPr>
            <p:nvPr/>
          </p:nvSpPr>
          <p:spPr bwMode="auto">
            <a:xfrm>
              <a:off x="9190924" y="14387863"/>
              <a:ext cx="3370262" cy="547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324350">
                <a:lnSpc>
                  <a:spcPct val="90000"/>
                </a:lnSpc>
                <a:spcBef>
                  <a:spcPts val="4800"/>
                </a:spcBef>
                <a:buFont typeface="Arial" panose="020B0604020202020204" pitchFamily="34" charset="0"/>
                <a:buChar char="•"/>
                <a:defRPr sz="13400">
                  <a:solidFill>
                    <a:schemeClr val="tx1"/>
                  </a:solidFill>
                  <a:latin typeface="Calibri" panose="020F0502020204030204" pitchFamily="34" charset="0"/>
                </a:defRPr>
              </a:lvl1pPr>
              <a:lvl2pPr marL="2193925" indent="-1096963" defTabSz="4324350">
                <a:lnSpc>
                  <a:spcPct val="90000"/>
                </a:lnSpc>
                <a:spcBef>
                  <a:spcPts val="2400"/>
                </a:spcBef>
                <a:buFont typeface="Arial" panose="020B0604020202020204" pitchFamily="34" charset="0"/>
                <a:buChar char="•"/>
                <a:defRPr sz="11500">
                  <a:solidFill>
                    <a:schemeClr val="tx1"/>
                  </a:solidFill>
                  <a:latin typeface="Calibri" panose="020F0502020204030204" pitchFamily="34" charset="0"/>
                </a:defRPr>
              </a:lvl2pPr>
              <a:lvl3pPr marL="4387850" indent="-1096963" defTabSz="4324350">
                <a:lnSpc>
                  <a:spcPct val="90000"/>
                </a:lnSpc>
                <a:spcBef>
                  <a:spcPts val="2400"/>
                </a:spcBef>
                <a:buFont typeface="Arial" panose="020B0604020202020204" pitchFamily="34" charset="0"/>
                <a:buChar char="•"/>
                <a:defRPr sz="9600">
                  <a:solidFill>
                    <a:schemeClr val="tx1"/>
                  </a:solidFill>
                  <a:latin typeface="Calibri" panose="020F0502020204030204" pitchFamily="34" charset="0"/>
                </a:defRPr>
              </a:lvl3pPr>
              <a:lvl4pPr marL="6583363"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4pPr>
              <a:lvl5pPr marL="8777288" indent="-1096963" defTabSz="4324350">
                <a:lnSpc>
                  <a:spcPct val="90000"/>
                </a:lnSpc>
                <a:spcBef>
                  <a:spcPts val="2400"/>
                </a:spcBef>
                <a:buFont typeface="Arial" panose="020B0604020202020204" pitchFamily="34" charset="0"/>
                <a:buChar char="•"/>
                <a:defRPr sz="8600">
                  <a:solidFill>
                    <a:schemeClr val="tx1"/>
                  </a:solidFill>
                  <a:latin typeface="Calibri" panose="020F0502020204030204" pitchFamily="34" charset="0"/>
                </a:defRPr>
              </a:lvl5pPr>
              <a:lvl6pPr marL="92344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6pPr>
              <a:lvl7pPr marL="96916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7pPr>
              <a:lvl8pPr marL="101488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8pPr>
              <a:lvl9pPr marL="10606088" indent="-1096963" defTabSz="4324350" eaLnBrk="0" fontAlgn="base" hangingPunct="0">
                <a:lnSpc>
                  <a:spcPct val="90000"/>
                </a:lnSpc>
                <a:spcBef>
                  <a:spcPts val="2400"/>
                </a:spcBef>
                <a:spcAft>
                  <a:spcPct val="0"/>
                </a:spcAft>
                <a:buFont typeface="Arial" panose="020B0604020202020204" pitchFamily="34" charset="0"/>
                <a:buChar char="•"/>
                <a:defRPr sz="8600">
                  <a:solidFill>
                    <a:schemeClr val="tx1"/>
                  </a:solidFill>
                  <a:latin typeface="Calibri" panose="020F0502020204030204" pitchFamily="34" charset="0"/>
                </a:defRPr>
              </a:lvl9pPr>
            </a:lstStyle>
            <a:p>
              <a:pPr algn="ctr" eaLnBrk="1" hangingPunct="1">
                <a:lnSpc>
                  <a:spcPct val="100000"/>
                </a:lnSpc>
                <a:buFont typeface="Arial" panose="020B0604020202020204" pitchFamily="34" charset="0"/>
                <a:buNone/>
              </a:pPr>
              <a:r>
                <a:rPr lang="en-US" altLang="es-AR" sz="2400" b="1" dirty="0">
                  <a:solidFill>
                    <a:schemeClr val="bg1"/>
                  </a:solidFill>
                  <a:latin typeface="Assistant Medium" pitchFamily="2" charset="-79"/>
                  <a:cs typeface="Assistant Medium" pitchFamily="2" charset="-79"/>
                </a:rPr>
                <a:t>Laboratory Procedures</a:t>
              </a:r>
              <a:endParaRPr lang="en-US" altLang="es-AR" sz="2400" dirty="0">
                <a:solidFill>
                  <a:schemeClr val="bg1"/>
                </a:solidFill>
                <a:latin typeface="Assistant Medium" pitchFamily="2" charset="-79"/>
                <a:cs typeface="Assistant Medium" pitchFamily="2" charset="-79"/>
              </a:endParaRPr>
            </a:p>
          </p:txBody>
        </p:sp>
        <p:sp>
          <p:nvSpPr>
            <p:cNvPr id="58" name="TextBox 3">
              <a:extLst>
                <a:ext uri="{FF2B5EF4-FFF2-40B4-BE49-F238E27FC236}">
                  <a16:creationId xmlns:a16="http://schemas.microsoft.com/office/drawing/2014/main" id="{2DE78F5C-465E-6314-4CEE-DEB498C35F8C}"/>
                </a:ext>
              </a:extLst>
            </p:cNvPr>
            <p:cNvSpPr txBox="1">
              <a:spLocks/>
            </p:cNvSpPr>
            <p:nvPr/>
          </p:nvSpPr>
          <p:spPr bwMode="auto">
            <a:xfrm>
              <a:off x="9089171" y="14860970"/>
              <a:ext cx="3488707" cy="228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200" b="1" dirty="0">
                  <a:solidFill>
                    <a:schemeClr val="bg1"/>
                  </a:solidFill>
                  <a:latin typeface="Assistant Medium" pitchFamily="2" charset="-79"/>
                  <a:ea typeface="Calibri" panose="020F0502020204030204" pitchFamily="34" charset="0"/>
                  <a:cs typeface="Assistant Medium" pitchFamily="2" charset="-79"/>
                </a:rPr>
                <a:t>SS</a:t>
              </a:r>
              <a:r>
                <a:rPr lang="en-US" altLang="es-AR" sz="2200" dirty="0">
                  <a:solidFill>
                    <a:schemeClr val="bg1"/>
                  </a:solidFill>
                  <a:latin typeface="Assistant Medium" pitchFamily="2" charset="-79"/>
                  <a:ea typeface="Calibri" panose="020F0502020204030204" pitchFamily="34" charset="0"/>
                  <a:cs typeface="Assistant Medium" pitchFamily="2" charset="-79"/>
                </a:rPr>
                <a:t> </a:t>
              </a:r>
              <a:r>
                <a:rPr lang="en-US" altLang="es-AR" sz="2200" dirty="0">
                  <a:latin typeface="Assistant Medium" pitchFamily="2" charset="-79"/>
                  <a:ea typeface="Calibri" panose="020F0502020204030204" pitchFamily="34" charset="0"/>
                  <a:cs typeface="Assistant Medium" pitchFamily="2" charset="-79"/>
                </a:rPr>
                <a:t>– Laser diffraction </a:t>
              </a:r>
            </a:p>
            <a:p>
              <a:r>
                <a:rPr lang="en-US" altLang="es-AR" sz="2200" dirty="0">
                  <a:latin typeface="Assistant Medium" pitchFamily="2" charset="-79"/>
                  <a:ea typeface="Calibri" panose="020F0502020204030204" pitchFamily="34" charset="0"/>
                  <a:cs typeface="Assistant Medium" pitchFamily="2" charset="-79"/>
                </a:rPr>
                <a:t>method (LISST portable XR)</a:t>
              </a:r>
            </a:p>
            <a:p>
              <a:r>
                <a:rPr lang="en-US" altLang="es-AR" sz="2200" b="1" dirty="0">
                  <a:solidFill>
                    <a:schemeClr val="bg1"/>
                  </a:solidFill>
                  <a:latin typeface="Assistant Medium" pitchFamily="2" charset="-79"/>
                  <a:ea typeface="Calibri" panose="020F0502020204030204" pitchFamily="34" charset="0"/>
                  <a:cs typeface="Assistant Medium" pitchFamily="2" charset="-79"/>
                </a:rPr>
                <a:t>POC</a:t>
              </a:r>
              <a:r>
                <a:rPr lang="en-US" altLang="es-AR" sz="2200" dirty="0">
                  <a:solidFill>
                    <a:schemeClr val="bg1"/>
                  </a:solidFill>
                  <a:latin typeface="Assistant Medium" pitchFamily="2" charset="-79"/>
                  <a:ea typeface="Calibri" panose="020F0502020204030204" pitchFamily="34" charset="0"/>
                  <a:cs typeface="Assistant Medium" pitchFamily="2" charset="-79"/>
                </a:rPr>
                <a:t> </a:t>
              </a:r>
              <a:r>
                <a:rPr lang="en-US" altLang="es-AR" sz="2200" dirty="0">
                  <a:latin typeface="Assistant Medium" pitchFamily="2" charset="-79"/>
                  <a:ea typeface="Calibri" panose="020F0502020204030204" pitchFamily="34" charset="0"/>
                  <a:cs typeface="Assistant Medium" pitchFamily="2" charset="-79"/>
                </a:rPr>
                <a:t>– Eurovector elemental analyzer coupled to an Isoprime IRMS </a:t>
              </a:r>
            </a:p>
            <a:p>
              <a:r>
                <a:rPr lang="en-US" altLang="es-AR" sz="2200" b="1" dirty="0">
                  <a:solidFill>
                    <a:schemeClr val="bg1"/>
                  </a:solidFill>
                  <a:latin typeface="Assistant Medium" pitchFamily="2" charset="-79"/>
                  <a:ea typeface="Calibri" panose="020F0502020204030204" pitchFamily="34" charset="0"/>
                  <a:cs typeface="Assistant Medium" pitchFamily="2" charset="-79"/>
                </a:rPr>
                <a:t>SRP &amp;</a:t>
              </a:r>
              <a:r>
                <a:rPr lang="en-US" altLang="es-AR" sz="2200" b="1" dirty="0">
                  <a:latin typeface="Assistant Medium" pitchFamily="2" charset="-79"/>
                  <a:ea typeface="Calibri" panose="020F0502020204030204" pitchFamily="34" charset="0"/>
                  <a:cs typeface="Assistant Medium" pitchFamily="2" charset="-79"/>
                </a:rPr>
                <a:t> </a:t>
              </a:r>
              <a:r>
                <a:rPr lang="en-US" altLang="es-AR" sz="2200" b="1" dirty="0">
                  <a:solidFill>
                    <a:schemeClr val="bg1"/>
                  </a:solidFill>
                  <a:latin typeface="Assistant Medium" pitchFamily="2" charset="-79"/>
                  <a:ea typeface="Calibri" panose="020F0502020204030204" pitchFamily="34" charset="0"/>
                  <a:cs typeface="Assistant Medium" pitchFamily="2" charset="-79"/>
                </a:rPr>
                <a:t>PP </a:t>
              </a:r>
              <a:r>
                <a:rPr lang="en-US" altLang="es-AR" sz="2200" dirty="0">
                  <a:latin typeface="Assistant Medium" pitchFamily="2" charset="-79"/>
                  <a:ea typeface="Calibri" panose="020F0502020204030204" pitchFamily="34" charset="0"/>
                  <a:cs typeface="Assistant Medium" pitchFamily="2" charset="-79"/>
                </a:rPr>
                <a:t>– SpectraMax M2e</a:t>
              </a:r>
            </a:p>
          </p:txBody>
        </p:sp>
      </p:grpSp>
      <p:grpSp>
        <p:nvGrpSpPr>
          <p:cNvPr id="77" name="Group 76">
            <a:extLst>
              <a:ext uri="{FF2B5EF4-FFF2-40B4-BE49-F238E27FC236}">
                <a16:creationId xmlns:a16="http://schemas.microsoft.com/office/drawing/2014/main" id="{249115D9-0D66-7EA5-8845-2AA6516728C3}"/>
              </a:ext>
            </a:extLst>
          </p:cNvPr>
          <p:cNvGrpSpPr>
            <a:grpSpLocks/>
          </p:cNvGrpSpPr>
          <p:nvPr/>
        </p:nvGrpSpPr>
        <p:grpSpPr>
          <a:xfrm>
            <a:off x="1805100" y="16624670"/>
            <a:ext cx="5363791" cy="853697"/>
            <a:chOff x="925161" y="1704457"/>
            <a:chExt cx="9909278" cy="964045"/>
          </a:xfrm>
          <a:solidFill>
            <a:srgbClr val="225EA8"/>
          </a:solidFill>
        </p:grpSpPr>
        <p:sp>
          <p:nvSpPr>
            <p:cNvPr id="78" name="Rectangle 77">
              <a:extLst>
                <a:ext uri="{FF2B5EF4-FFF2-40B4-BE49-F238E27FC236}">
                  <a16:creationId xmlns:a16="http://schemas.microsoft.com/office/drawing/2014/main" id="{5EFF9B48-A10E-301E-5873-D35CC675A429}"/>
                </a:ext>
              </a:extLst>
            </p:cNvPr>
            <p:cNvSpPr>
              <a:spLocks/>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79" name="TextBox 78">
              <a:extLst>
                <a:ext uri="{FF2B5EF4-FFF2-40B4-BE49-F238E27FC236}">
                  <a16:creationId xmlns:a16="http://schemas.microsoft.com/office/drawing/2014/main" id="{FA354645-3671-2785-E896-8887D2985ABA}"/>
                </a:ext>
              </a:extLst>
            </p:cNvPr>
            <p:cNvSpPr txBox="1">
              <a:spLocks/>
            </p:cNvSpPr>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0" name="Oval 79">
            <a:extLst>
              <a:ext uri="{FF2B5EF4-FFF2-40B4-BE49-F238E27FC236}">
                <a16:creationId xmlns:a16="http://schemas.microsoft.com/office/drawing/2014/main" id="{CDE5F37B-6487-B532-2020-E5E27100DE2A}"/>
              </a:ext>
            </a:extLst>
          </p:cNvPr>
          <p:cNvSpPr>
            <a:spLocks/>
          </p:cNvSpPr>
          <p:nvPr/>
        </p:nvSpPr>
        <p:spPr>
          <a:xfrm>
            <a:off x="1106872" y="16574150"/>
            <a:ext cx="1001905" cy="950631"/>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grpSp>
        <p:nvGrpSpPr>
          <p:cNvPr id="82" name="Group 81">
            <a:extLst>
              <a:ext uri="{FF2B5EF4-FFF2-40B4-BE49-F238E27FC236}">
                <a16:creationId xmlns:a16="http://schemas.microsoft.com/office/drawing/2014/main" id="{BA3C2F87-26F3-B45A-489E-C8DC68F547C9}"/>
              </a:ext>
            </a:extLst>
          </p:cNvPr>
          <p:cNvGrpSpPr>
            <a:grpSpLocks/>
          </p:cNvGrpSpPr>
          <p:nvPr/>
        </p:nvGrpSpPr>
        <p:grpSpPr>
          <a:xfrm>
            <a:off x="2142100" y="15583568"/>
            <a:ext cx="6102010" cy="905290"/>
            <a:chOff x="925161" y="1704457"/>
            <a:chExt cx="9909278" cy="964045"/>
          </a:xfrm>
          <a:solidFill>
            <a:srgbClr val="225EA8"/>
          </a:solidFill>
        </p:grpSpPr>
        <p:sp>
          <p:nvSpPr>
            <p:cNvPr id="83" name="Rectangle 82">
              <a:extLst>
                <a:ext uri="{FF2B5EF4-FFF2-40B4-BE49-F238E27FC236}">
                  <a16:creationId xmlns:a16="http://schemas.microsoft.com/office/drawing/2014/main" id="{32FC3C92-E1C2-C951-496E-A7827589593D}"/>
                </a:ext>
              </a:extLst>
            </p:cNvPr>
            <p:cNvSpPr>
              <a:spLocks/>
            </p:cNvSpPr>
            <p:nvPr/>
          </p:nvSpPr>
          <p:spPr>
            <a:xfrm>
              <a:off x="925161" y="1704457"/>
              <a:ext cx="9909278" cy="964045"/>
            </a:xfrm>
            <a:prstGeom prst="rect">
              <a:avLst/>
            </a:prstGeom>
            <a:grpFill/>
            <a:ln>
              <a:solidFill>
                <a:srgbClr val="225EA8"/>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84" name="TextBox 83">
              <a:extLst>
                <a:ext uri="{FF2B5EF4-FFF2-40B4-BE49-F238E27FC236}">
                  <a16:creationId xmlns:a16="http://schemas.microsoft.com/office/drawing/2014/main" id="{FA1A7C97-2A67-10E3-C5C6-41A46F0E0367}"/>
                </a:ext>
              </a:extLst>
            </p:cNvPr>
            <p:cNvSpPr txBox="1">
              <a:spLocks/>
            </p:cNvSpPr>
            <p:nvPr/>
          </p:nvSpPr>
          <p:spPr>
            <a:xfrm>
              <a:off x="925161" y="1704457"/>
              <a:ext cx="9909278" cy="964045"/>
            </a:xfrm>
            <a:prstGeom prst="rect">
              <a:avLst/>
            </a:prstGeom>
            <a:grpFill/>
            <a:ln>
              <a:solidFill>
                <a:srgbClr val="225EA8"/>
              </a:solidFill>
            </a:ln>
          </p:spPr>
          <p:style>
            <a:lnRef idx="0">
              <a:scrgbClr r="0" g="0" b="0"/>
            </a:lnRef>
            <a:fillRef idx="0">
              <a:scrgbClr r="0" g="0" b="0"/>
            </a:fillRef>
            <a:effectRef idx="0">
              <a:scrgbClr r="0" g="0" b="0"/>
            </a:effectRef>
            <a:fontRef idx="minor">
              <a:schemeClr val="lt1"/>
            </a:fontRef>
          </p:style>
          <p:txBody>
            <a:bodyPr spcFirstLastPara="0" vert="horz" wrap="square" lIns="694208" tIns="127000" rIns="127000" bIns="127000" numCol="1" spcCol="1270" anchor="ctr" anchorCtr="0">
              <a:noAutofit/>
            </a:bodyPr>
            <a:lstStyle/>
            <a:p>
              <a:pPr marL="0" lvl="0" indent="0" algn="l" defTabSz="2222500">
                <a:lnSpc>
                  <a:spcPct val="90000"/>
                </a:lnSpc>
                <a:spcBef>
                  <a:spcPct val="0"/>
                </a:spcBef>
                <a:spcAft>
                  <a:spcPct val="35000"/>
                </a:spcAft>
                <a:buNone/>
              </a:pPr>
              <a:endParaRPr lang="en-US" sz="5400" kern="1200" dirty="0"/>
            </a:p>
          </p:txBody>
        </p:sp>
      </p:grpSp>
      <p:sp>
        <p:nvSpPr>
          <p:cNvPr id="85" name="Oval 84">
            <a:extLst>
              <a:ext uri="{FF2B5EF4-FFF2-40B4-BE49-F238E27FC236}">
                <a16:creationId xmlns:a16="http://schemas.microsoft.com/office/drawing/2014/main" id="{3E8EB2C1-B0BF-6F7B-A367-5A9FB8C7F5B7}"/>
              </a:ext>
            </a:extLst>
          </p:cNvPr>
          <p:cNvSpPr>
            <a:spLocks/>
          </p:cNvSpPr>
          <p:nvPr/>
        </p:nvSpPr>
        <p:spPr>
          <a:xfrm>
            <a:off x="1138389" y="14433406"/>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8" name="Oval 87">
            <a:extLst>
              <a:ext uri="{FF2B5EF4-FFF2-40B4-BE49-F238E27FC236}">
                <a16:creationId xmlns:a16="http://schemas.microsoft.com/office/drawing/2014/main" id="{34960959-963E-98E3-E67F-54B03634E539}"/>
              </a:ext>
            </a:extLst>
          </p:cNvPr>
          <p:cNvSpPr>
            <a:spLocks/>
          </p:cNvSpPr>
          <p:nvPr/>
        </p:nvSpPr>
        <p:spPr>
          <a:xfrm>
            <a:off x="1502496" y="15508544"/>
            <a:ext cx="982623" cy="992536"/>
          </a:xfrm>
          <a:prstGeom prst="ellipse">
            <a:avLst/>
          </a:prstGeom>
          <a:solidFill>
            <a:srgbClr val="7FCDBB"/>
          </a:solidFill>
          <a:ln>
            <a:solidFill>
              <a:srgbClr val="7FCDBB"/>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45" name="TextBox 25">
            <a:extLst>
              <a:ext uri="{FF2B5EF4-FFF2-40B4-BE49-F238E27FC236}">
                <a16:creationId xmlns:a16="http://schemas.microsoft.com/office/drawing/2014/main" id="{72C66FE9-5BEF-A5C3-1CC8-55DA8B75FE54}"/>
              </a:ext>
            </a:extLst>
          </p:cNvPr>
          <p:cNvSpPr txBox="1">
            <a:spLocks/>
          </p:cNvSpPr>
          <p:nvPr/>
        </p:nvSpPr>
        <p:spPr bwMode="auto">
          <a:xfrm>
            <a:off x="2270434" y="14471363"/>
            <a:ext cx="4230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79"/>
                <a:ea typeface="Calibri" panose="020F0502020204030204" pitchFamily="34" charset="0"/>
                <a:cs typeface="Assistant Medium" pitchFamily="2" charset="-79"/>
              </a:rPr>
              <a:t>Turbidity </a:t>
            </a:r>
            <a:endParaRPr lang="en-US" altLang="es-AR" sz="2800" dirty="0">
              <a:solidFill>
                <a:schemeClr val="bg1"/>
              </a:solidFill>
              <a:latin typeface="Assistant Medium" pitchFamily="2" charset="-79"/>
              <a:ea typeface="Calibri" panose="020F0502020204030204" pitchFamily="34" charset="0"/>
              <a:cs typeface="Assistant Medium" pitchFamily="2" charset="-79"/>
            </a:endParaRPr>
          </a:p>
        </p:txBody>
      </p:sp>
      <p:sp>
        <p:nvSpPr>
          <p:cNvPr id="49" name="TextBox 3">
            <a:extLst>
              <a:ext uri="{FF2B5EF4-FFF2-40B4-BE49-F238E27FC236}">
                <a16:creationId xmlns:a16="http://schemas.microsoft.com/office/drawing/2014/main" id="{65DB51CA-DB10-0102-D223-F3ECB0FB8727}"/>
              </a:ext>
            </a:extLst>
          </p:cNvPr>
          <p:cNvSpPr txBox="1">
            <a:spLocks/>
          </p:cNvSpPr>
          <p:nvPr/>
        </p:nvSpPr>
        <p:spPr bwMode="auto">
          <a:xfrm>
            <a:off x="2300967" y="14866118"/>
            <a:ext cx="44516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r>
              <a:rPr lang="en-US" altLang="es-AR" sz="2400" dirty="0">
                <a:solidFill>
                  <a:schemeClr val="bg1"/>
                </a:solidFill>
                <a:latin typeface="Assistant Medium" pitchFamily="2" charset="-79"/>
                <a:ea typeface="Calibri" panose="020F0502020204030204" pitchFamily="34" charset="0"/>
                <a:cs typeface="Assistant Medium" pitchFamily="2" charset="-79"/>
              </a:rPr>
              <a:t>Collected using a YSI EXO2 Sonde </a:t>
            </a:r>
          </a:p>
        </p:txBody>
      </p:sp>
      <p:pic>
        <p:nvPicPr>
          <p:cNvPr id="86" name="Picture 85" descr="YSI EXO2 Multiparameter Water Quality Sonde | ysi.com">
            <a:extLst>
              <a:ext uri="{FF2B5EF4-FFF2-40B4-BE49-F238E27FC236}">
                <a16:creationId xmlns:a16="http://schemas.microsoft.com/office/drawing/2014/main" id="{03EC6EEF-A411-6010-CAD0-FCAF40A9BFA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rot="4848481">
            <a:off x="1141529" y="14349284"/>
            <a:ext cx="1036002" cy="1043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1" name="Group 160">
            <a:extLst>
              <a:ext uri="{FF2B5EF4-FFF2-40B4-BE49-F238E27FC236}">
                <a16:creationId xmlns:a16="http://schemas.microsoft.com/office/drawing/2014/main" id="{3F7D7577-DF19-7382-6806-35A2AE1EE698}"/>
              </a:ext>
            </a:extLst>
          </p:cNvPr>
          <p:cNvGrpSpPr/>
          <p:nvPr/>
        </p:nvGrpSpPr>
        <p:grpSpPr>
          <a:xfrm>
            <a:off x="1027520" y="16463763"/>
            <a:ext cx="6389231" cy="1122940"/>
            <a:chOff x="1145887" y="15806639"/>
            <a:chExt cx="6389231" cy="1122940"/>
          </a:xfrm>
        </p:grpSpPr>
        <p:sp>
          <p:nvSpPr>
            <p:cNvPr id="50" name="TextBox 32">
              <a:extLst>
                <a:ext uri="{FF2B5EF4-FFF2-40B4-BE49-F238E27FC236}">
                  <a16:creationId xmlns:a16="http://schemas.microsoft.com/office/drawing/2014/main" id="{D79009D9-0A9C-37AF-5A85-7299791B0A12}"/>
                </a:ext>
              </a:extLst>
            </p:cNvPr>
            <p:cNvSpPr txBox="1">
              <a:spLocks/>
            </p:cNvSpPr>
            <p:nvPr/>
          </p:nvSpPr>
          <p:spPr bwMode="auto">
            <a:xfrm>
              <a:off x="2358466" y="15950161"/>
              <a:ext cx="44109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79"/>
                  <a:ea typeface="Calibri" panose="020F0502020204030204" pitchFamily="34" charset="0"/>
                  <a:cs typeface="Assistant Medium" pitchFamily="2" charset="-79"/>
                </a:rPr>
                <a:t>Flow depth and Discharge</a:t>
              </a:r>
            </a:p>
          </p:txBody>
        </p:sp>
        <p:pic>
          <p:nvPicPr>
            <p:cNvPr id="52" name="Picture 54" descr="TD-Diver - Van Essen Instruments">
              <a:extLst>
                <a:ext uri="{FF2B5EF4-FFF2-40B4-BE49-F238E27FC236}">
                  <a16:creationId xmlns:a16="http://schemas.microsoft.com/office/drawing/2014/main" id="{586EAF7D-EB4F-51CB-9384-93C1555020D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rot="1966585">
              <a:off x="1145887" y="15806639"/>
              <a:ext cx="1128326" cy="112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Box 3">
              <a:extLst>
                <a:ext uri="{FF2B5EF4-FFF2-40B4-BE49-F238E27FC236}">
                  <a16:creationId xmlns:a16="http://schemas.microsoft.com/office/drawing/2014/main" id="{21CBBBE8-CBC7-508C-6A2D-20CA9C0828B3}"/>
                </a:ext>
              </a:extLst>
            </p:cNvPr>
            <p:cNvSpPr txBox="1">
              <a:spLocks/>
            </p:cNvSpPr>
            <p:nvPr/>
          </p:nvSpPr>
          <p:spPr bwMode="auto">
            <a:xfrm>
              <a:off x="2348488" y="16350977"/>
              <a:ext cx="518663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pitchFamily="2" charset="-79"/>
                  <a:ea typeface="Calibri" panose="020F0502020204030204" pitchFamily="34" charset="0"/>
                  <a:cs typeface="Assistant Medium" pitchFamily="2" charset="-79"/>
                </a:rPr>
                <a:t>Pressure transducers in stilling wells</a:t>
              </a:r>
              <a:endParaRPr lang="en-US" altLang="es-AR" sz="2000" dirty="0">
                <a:solidFill>
                  <a:schemeClr val="bg1"/>
                </a:solidFill>
                <a:latin typeface="Assistant Medium" pitchFamily="2" charset="-79"/>
                <a:ea typeface="Calibri" panose="020F0502020204030204" pitchFamily="34" charset="0"/>
                <a:cs typeface="Assistant Medium" pitchFamily="2" charset="-79"/>
              </a:endParaRPr>
            </a:p>
          </p:txBody>
        </p:sp>
      </p:grpSp>
      <p:grpSp>
        <p:nvGrpSpPr>
          <p:cNvPr id="125" name="Group 124">
            <a:extLst>
              <a:ext uri="{FF2B5EF4-FFF2-40B4-BE49-F238E27FC236}">
                <a16:creationId xmlns:a16="http://schemas.microsoft.com/office/drawing/2014/main" id="{C6582D5A-BF01-26F0-8069-FE14AC75403E}"/>
              </a:ext>
            </a:extLst>
          </p:cNvPr>
          <p:cNvGrpSpPr/>
          <p:nvPr/>
        </p:nvGrpSpPr>
        <p:grpSpPr>
          <a:xfrm>
            <a:off x="1425875" y="15454073"/>
            <a:ext cx="7722300" cy="1042377"/>
            <a:chOff x="1415486" y="14809394"/>
            <a:chExt cx="7722300" cy="1042377"/>
          </a:xfrm>
        </p:grpSpPr>
        <p:sp>
          <p:nvSpPr>
            <p:cNvPr id="87" name="TextBox 21">
              <a:extLst>
                <a:ext uri="{FF2B5EF4-FFF2-40B4-BE49-F238E27FC236}">
                  <a16:creationId xmlns:a16="http://schemas.microsoft.com/office/drawing/2014/main" id="{92E74BE6-A144-67D6-A4CA-AEEEA03FA43C}"/>
                </a:ext>
              </a:extLst>
            </p:cNvPr>
            <p:cNvSpPr txBox="1">
              <a:spLocks/>
            </p:cNvSpPr>
            <p:nvPr/>
          </p:nvSpPr>
          <p:spPr bwMode="auto">
            <a:xfrm>
              <a:off x="2428294" y="14877685"/>
              <a:ext cx="67094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800" b="1" dirty="0">
                  <a:solidFill>
                    <a:schemeClr val="bg1"/>
                  </a:solidFill>
                  <a:latin typeface="Assistant Medium" pitchFamily="2" charset="-79"/>
                  <a:ea typeface="Calibri" panose="020F0502020204030204" pitchFamily="34" charset="0"/>
                  <a:cs typeface="Assistant Medium" pitchFamily="2" charset="-79"/>
                </a:rPr>
                <a:t>Water samples (SS, SRP, PP and POC)</a:t>
              </a:r>
            </a:p>
          </p:txBody>
        </p:sp>
        <p:sp>
          <p:nvSpPr>
            <p:cNvPr id="46" name="TextBox 28">
              <a:extLst>
                <a:ext uri="{FF2B5EF4-FFF2-40B4-BE49-F238E27FC236}">
                  <a16:creationId xmlns:a16="http://schemas.microsoft.com/office/drawing/2014/main" id="{A2CB5B9F-657F-8AB7-B8C7-81976D412FA7}"/>
                </a:ext>
              </a:extLst>
            </p:cNvPr>
            <p:cNvSpPr txBox="1">
              <a:spLocks/>
            </p:cNvSpPr>
            <p:nvPr/>
          </p:nvSpPr>
          <p:spPr bwMode="auto">
            <a:xfrm>
              <a:off x="2714543" y="15299710"/>
              <a:ext cx="57353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400" dirty="0">
                  <a:solidFill>
                    <a:schemeClr val="bg1"/>
                  </a:solidFill>
                  <a:latin typeface="Assistant Medium" pitchFamily="2" charset="-79"/>
                  <a:ea typeface="Calibri" panose="020F0502020204030204" pitchFamily="34" charset="0"/>
                  <a:cs typeface="Assistant Medium" pitchFamily="2" charset="-79"/>
                </a:rPr>
                <a:t>Stage-triggered portable ISCO samplers</a:t>
              </a:r>
            </a:p>
          </p:txBody>
        </p:sp>
        <p:pic>
          <p:nvPicPr>
            <p:cNvPr id="48" name="Picture 52" descr="Teledyne Isco Portable Sampler - Rent | Eco-Rental Solutions">
              <a:extLst>
                <a:ext uri="{FF2B5EF4-FFF2-40B4-BE49-F238E27FC236}">
                  <a16:creationId xmlns:a16="http://schemas.microsoft.com/office/drawing/2014/main" id="{6BFE5FB9-C491-9AB0-1FBA-D1817BF8D2F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15486" y="14809394"/>
              <a:ext cx="1039560" cy="104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 name="TextBox 91">
            <a:extLst>
              <a:ext uri="{FF2B5EF4-FFF2-40B4-BE49-F238E27FC236}">
                <a16:creationId xmlns:a16="http://schemas.microsoft.com/office/drawing/2014/main" id="{1F5A9005-964E-FD25-7591-BCB278EB9751}"/>
              </a:ext>
            </a:extLst>
          </p:cNvPr>
          <p:cNvSpPr txBox="1">
            <a:spLocks/>
          </p:cNvSpPr>
          <p:nvPr/>
        </p:nvSpPr>
        <p:spPr>
          <a:xfrm>
            <a:off x="1229358" y="22261532"/>
            <a:ext cx="11515576" cy="830997"/>
          </a:xfrm>
          <a:prstGeom prst="rect">
            <a:avLst/>
          </a:prstGeom>
          <a:noFill/>
        </p:spPr>
        <p:txBody>
          <a:bodyPr wrap="square" rtlCol="0">
            <a:spAutoFit/>
          </a:bodyPr>
          <a:lstStyle/>
          <a:p>
            <a:r>
              <a:rPr lang="en-US" sz="2400" dirty="0">
                <a:latin typeface="Assistant Medium"/>
              </a:rPr>
              <a:t>Sediment traps with open and closed bottoms were installed next to hyporheic flux probes during the spring and summer of 2023</a:t>
            </a:r>
          </a:p>
        </p:txBody>
      </p:sp>
      <p:pic>
        <p:nvPicPr>
          <p:cNvPr id="2" name="Picture 1">
            <a:extLst>
              <a:ext uri="{FF2B5EF4-FFF2-40B4-BE49-F238E27FC236}">
                <a16:creationId xmlns:a16="http://schemas.microsoft.com/office/drawing/2014/main" id="{32EB283D-FE21-56A7-E6DC-5442EE66BADE}"/>
              </a:ext>
            </a:extLst>
          </p:cNvPr>
          <p:cNvPicPr>
            <a:picLocks noChangeAspect="1"/>
          </p:cNvPicPr>
          <p:nvPr/>
        </p:nvPicPr>
        <p:blipFill rotWithShape="1">
          <a:blip r:embed="rId12"/>
          <a:srcRect l="19217" t="29240" r="417" b="13811"/>
          <a:stretch/>
        </p:blipFill>
        <p:spPr>
          <a:xfrm>
            <a:off x="9172556" y="23206683"/>
            <a:ext cx="3163183" cy="2988755"/>
          </a:xfrm>
          <a:prstGeom prst="rect">
            <a:avLst/>
          </a:prstGeom>
        </p:spPr>
      </p:pic>
      <p:sp>
        <p:nvSpPr>
          <p:cNvPr id="41" name="TextBox 40">
            <a:extLst>
              <a:ext uri="{FF2B5EF4-FFF2-40B4-BE49-F238E27FC236}">
                <a16:creationId xmlns:a16="http://schemas.microsoft.com/office/drawing/2014/main" id="{842FD714-1351-8A20-4D24-5ED5FF3950F3}"/>
              </a:ext>
            </a:extLst>
          </p:cNvPr>
          <p:cNvSpPr txBox="1">
            <a:spLocks/>
          </p:cNvSpPr>
          <p:nvPr/>
        </p:nvSpPr>
        <p:spPr>
          <a:xfrm>
            <a:off x="1029890" y="13024929"/>
            <a:ext cx="2810399" cy="646331"/>
          </a:xfrm>
          <a:prstGeom prst="rect">
            <a:avLst/>
          </a:prstGeom>
          <a:noFill/>
        </p:spPr>
        <p:txBody>
          <a:bodyPr wrap="square" rtlCol="0">
            <a:spAutoFit/>
          </a:bodyPr>
          <a:lstStyle/>
          <a:p>
            <a:r>
              <a:rPr lang="en-US" sz="3600" dirty="0">
                <a:highlight>
                  <a:srgbClr val="EDF8B1"/>
                </a:highlight>
                <a:latin typeface="Assistant Medium" pitchFamily="2" charset="-79"/>
                <a:cs typeface="Assistant Medium" pitchFamily="2" charset="-79"/>
              </a:rPr>
              <a:t>Methods</a:t>
            </a:r>
          </a:p>
        </p:txBody>
      </p:sp>
      <p:sp>
        <p:nvSpPr>
          <p:cNvPr id="43" name="TextBox 42">
            <a:extLst>
              <a:ext uri="{FF2B5EF4-FFF2-40B4-BE49-F238E27FC236}">
                <a16:creationId xmlns:a16="http://schemas.microsoft.com/office/drawing/2014/main" id="{4F41EA4D-3B47-530B-1560-16ECA82BDEE5}"/>
              </a:ext>
            </a:extLst>
          </p:cNvPr>
          <p:cNvSpPr txBox="1"/>
          <p:nvPr/>
        </p:nvSpPr>
        <p:spPr>
          <a:xfrm>
            <a:off x="13477945" y="4451870"/>
            <a:ext cx="1607661" cy="646331"/>
          </a:xfrm>
          <a:prstGeom prst="rect">
            <a:avLst/>
          </a:prstGeom>
          <a:noFill/>
        </p:spPr>
        <p:txBody>
          <a:bodyPr wrap="square" rtlCol="0">
            <a:spAutoFit/>
          </a:bodyPr>
          <a:lstStyle/>
          <a:p>
            <a:r>
              <a:rPr lang="en-US" sz="3600" dirty="0">
                <a:highlight>
                  <a:srgbClr val="EDF8B1"/>
                </a:highlight>
                <a:latin typeface="Assistant Medium"/>
              </a:rPr>
              <a:t>Results</a:t>
            </a:r>
          </a:p>
        </p:txBody>
      </p:sp>
      <p:sp>
        <p:nvSpPr>
          <p:cNvPr id="31" name="TextBox 30">
            <a:extLst>
              <a:ext uri="{FF2B5EF4-FFF2-40B4-BE49-F238E27FC236}">
                <a16:creationId xmlns:a16="http://schemas.microsoft.com/office/drawing/2014/main" id="{DA95EF89-A291-7FF2-790E-002C29912FD4}"/>
              </a:ext>
            </a:extLst>
          </p:cNvPr>
          <p:cNvSpPr txBox="1"/>
          <p:nvPr/>
        </p:nvSpPr>
        <p:spPr>
          <a:xfrm>
            <a:off x="4966542" y="35790865"/>
            <a:ext cx="16596923" cy="584775"/>
          </a:xfrm>
          <a:prstGeom prst="rect">
            <a:avLst/>
          </a:prstGeom>
          <a:noFill/>
        </p:spPr>
        <p:txBody>
          <a:bodyPr wrap="square" rtlCol="0">
            <a:spAutoFit/>
          </a:bodyPr>
          <a:lstStyle/>
          <a:p>
            <a:pPr algn="ctr"/>
            <a:r>
              <a:rPr lang="en-US" sz="3200" dirty="0">
                <a:latin typeface="Assistant Medium"/>
              </a:rPr>
              <a:t>For questions, please contact </a:t>
            </a:r>
            <a:r>
              <a:rPr lang="en-US" sz="3200" dirty="0">
                <a:latin typeface="Assistant Medium"/>
                <a:hlinkClick r:id="rId13"/>
              </a:rPr>
              <a:t>huck4481@vandals.uidaho.edu</a:t>
            </a:r>
            <a:r>
              <a:rPr lang="en-US" sz="3200" dirty="0">
                <a:latin typeface="Assistant Medium"/>
              </a:rPr>
              <a:t> or </a:t>
            </a:r>
            <a:r>
              <a:rPr lang="en-US" sz="3200" dirty="0">
                <a:latin typeface="Assistant Medium"/>
                <a:hlinkClick r:id="rId14"/>
              </a:rPr>
              <a:t>eyager@uidaho.edu</a:t>
            </a:r>
            <a:r>
              <a:rPr lang="en-US" sz="3200" dirty="0">
                <a:latin typeface="Assistant Medium"/>
              </a:rPr>
              <a:t> </a:t>
            </a:r>
          </a:p>
        </p:txBody>
      </p:sp>
      <p:sp>
        <p:nvSpPr>
          <p:cNvPr id="3" name="Rectangle 2">
            <a:extLst>
              <a:ext uri="{FF2B5EF4-FFF2-40B4-BE49-F238E27FC236}">
                <a16:creationId xmlns:a16="http://schemas.microsoft.com/office/drawing/2014/main" id="{D937E44B-F234-B32D-FFEB-907921DAD956}"/>
              </a:ext>
            </a:extLst>
          </p:cNvPr>
          <p:cNvSpPr>
            <a:spLocks noGrp="1" noRot="1" noMove="1" noResize="1" noEditPoints="1" noAdjustHandles="1" noChangeArrowheads="1" noChangeShapeType="1"/>
          </p:cNvSpPr>
          <p:nvPr/>
        </p:nvSpPr>
        <p:spPr>
          <a:xfrm>
            <a:off x="13292505" y="30233176"/>
            <a:ext cx="13395467" cy="5234013"/>
          </a:xfrm>
          <a:prstGeom prst="rect">
            <a:avLst/>
          </a:prstGeom>
          <a:solidFill>
            <a:srgbClr val="C7E9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hangingPunct="1">
              <a:lnSpc>
                <a:spcPct val="100000"/>
              </a:lnSpc>
              <a:spcBef>
                <a:spcPts val="0"/>
              </a:spcBef>
              <a:buFont typeface="Arial" panose="020B0604020202020204" pitchFamily="34" charset="0"/>
              <a:buNone/>
            </a:pPr>
            <a:r>
              <a:rPr lang="en-US" altLang="es-AR" sz="1800" dirty="0">
                <a:solidFill>
                  <a:schemeClr val="tx1"/>
                </a:solidFill>
                <a:latin typeface="Assistant Medium"/>
                <a:cs typeface="Assistant Medium" pitchFamily="2" charset="0"/>
              </a:rPr>
              <a:t> </a:t>
            </a:r>
          </a:p>
        </p:txBody>
      </p:sp>
      <p:sp>
        <p:nvSpPr>
          <p:cNvPr id="65" name="TextBox 64">
            <a:extLst>
              <a:ext uri="{FF2B5EF4-FFF2-40B4-BE49-F238E27FC236}">
                <a16:creationId xmlns:a16="http://schemas.microsoft.com/office/drawing/2014/main" id="{C4A1C10E-E2E9-96FF-8244-9D33DD6FCC40}"/>
              </a:ext>
            </a:extLst>
          </p:cNvPr>
          <p:cNvSpPr txBox="1"/>
          <p:nvPr/>
        </p:nvSpPr>
        <p:spPr>
          <a:xfrm>
            <a:off x="2665167" y="27000344"/>
            <a:ext cx="8057677" cy="584775"/>
          </a:xfrm>
          <a:prstGeom prst="rect">
            <a:avLst/>
          </a:prstGeom>
          <a:solidFill>
            <a:srgbClr val="225EA8"/>
          </a:solidFill>
        </p:spPr>
        <p:txBody>
          <a:bodyPr wrap="square">
            <a:spAutoFit/>
          </a:bodyPr>
          <a:lstStyle/>
          <a:p>
            <a:pPr algn="ctr"/>
            <a:r>
              <a:rPr lang="en-US" sz="3200" dirty="0">
                <a:solidFill>
                  <a:schemeClr val="bg1"/>
                </a:solidFill>
                <a:highlight>
                  <a:srgbClr val="225EA8"/>
                </a:highlight>
                <a:latin typeface="Assistant Medium"/>
              </a:rPr>
              <a:t>Hyporheic-Driven Fine Sediment Deposition</a:t>
            </a:r>
          </a:p>
        </p:txBody>
      </p:sp>
      <p:sp>
        <p:nvSpPr>
          <p:cNvPr id="76" name="TextBox 75">
            <a:extLst>
              <a:ext uri="{FF2B5EF4-FFF2-40B4-BE49-F238E27FC236}">
                <a16:creationId xmlns:a16="http://schemas.microsoft.com/office/drawing/2014/main" id="{122265DC-99B2-2350-6DC2-E621AC5D6A74}"/>
              </a:ext>
            </a:extLst>
          </p:cNvPr>
          <p:cNvSpPr txBox="1"/>
          <p:nvPr/>
        </p:nvSpPr>
        <p:spPr>
          <a:xfrm>
            <a:off x="15146642" y="4468227"/>
            <a:ext cx="5932685" cy="584775"/>
          </a:xfrm>
          <a:prstGeom prst="rect">
            <a:avLst/>
          </a:prstGeom>
          <a:solidFill>
            <a:srgbClr val="225EA8"/>
          </a:solidFill>
        </p:spPr>
        <p:txBody>
          <a:bodyPr wrap="square">
            <a:spAutoFit/>
          </a:bodyPr>
          <a:lstStyle/>
          <a:p>
            <a:pPr algn="ctr"/>
            <a:r>
              <a:rPr lang="en-US" sz="3200" dirty="0">
                <a:solidFill>
                  <a:schemeClr val="bg1"/>
                </a:solidFill>
                <a:highlight>
                  <a:srgbClr val="225EA8"/>
                </a:highlight>
                <a:latin typeface="Assistant Medium"/>
              </a:rPr>
              <a:t>Seasonal Constituent Hysteresis</a:t>
            </a:r>
          </a:p>
        </p:txBody>
      </p:sp>
      <p:sp>
        <p:nvSpPr>
          <p:cNvPr id="141" name="Rectangle 140">
            <a:extLst>
              <a:ext uri="{FF2B5EF4-FFF2-40B4-BE49-F238E27FC236}">
                <a16:creationId xmlns:a16="http://schemas.microsoft.com/office/drawing/2014/main" id="{57614618-B636-863A-7903-E4ECFDFDF82E}"/>
              </a:ext>
            </a:extLst>
          </p:cNvPr>
          <p:cNvSpPr>
            <a:spLocks/>
          </p:cNvSpPr>
          <p:nvPr/>
        </p:nvSpPr>
        <p:spPr>
          <a:xfrm>
            <a:off x="17751874" y="5740395"/>
            <a:ext cx="8266611" cy="103257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8" name="TextBox 147">
            <a:extLst>
              <a:ext uri="{FF2B5EF4-FFF2-40B4-BE49-F238E27FC236}">
                <a16:creationId xmlns:a16="http://schemas.microsoft.com/office/drawing/2014/main" id="{3386808B-7C91-743F-9936-411735601F2A}"/>
              </a:ext>
            </a:extLst>
          </p:cNvPr>
          <p:cNvSpPr txBox="1"/>
          <p:nvPr/>
        </p:nvSpPr>
        <p:spPr>
          <a:xfrm>
            <a:off x="13617027" y="5145992"/>
            <a:ext cx="12970733" cy="507831"/>
          </a:xfrm>
          <a:prstGeom prst="rect">
            <a:avLst/>
          </a:prstGeom>
          <a:noFill/>
        </p:spPr>
        <p:txBody>
          <a:bodyPr wrap="square" rtlCol="0">
            <a:spAutoFit/>
          </a:bodyPr>
          <a:lstStyle/>
          <a:p>
            <a:r>
              <a:rPr lang="en-US" sz="2700" dirty="0">
                <a:latin typeface="Assistant Medium"/>
              </a:rPr>
              <a:t>A total of 7 summer storm and 4 snowmelt high flow events were captured for hysteresis.</a:t>
            </a:r>
          </a:p>
        </p:txBody>
      </p:sp>
      <p:sp>
        <p:nvSpPr>
          <p:cNvPr id="149" name="TextBox 148">
            <a:extLst>
              <a:ext uri="{FF2B5EF4-FFF2-40B4-BE49-F238E27FC236}">
                <a16:creationId xmlns:a16="http://schemas.microsoft.com/office/drawing/2014/main" id="{5D5A1000-11E4-8718-56F2-18E240822AAD}"/>
              </a:ext>
            </a:extLst>
          </p:cNvPr>
          <p:cNvSpPr txBox="1"/>
          <p:nvPr/>
        </p:nvSpPr>
        <p:spPr>
          <a:xfrm>
            <a:off x="13477945" y="17614116"/>
            <a:ext cx="13109815" cy="923330"/>
          </a:xfrm>
          <a:prstGeom prst="rect">
            <a:avLst/>
          </a:prstGeom>
          <a:noFill/>
        </p:spPr>
        <p:txBody>
          <a:bodyPr wrap="square" rtlCol="0">
            <a:spAutoFit/>
          </a:bodyPr>
          <a:lstStyle/>
          <a:p>
            <a:r>
              <a:rPr lang="en-US" sz="2700" b="1" dirty="0">
                <a:latin typeface="Assistant Medium"/>
              </a:rPr>
              <a:t>Dissolved constituents (SRP) differed in their behavior. </a:t>
            </a:r>
            <a:r>
              <a:rPr lang="en-US" sz="2700" dirty="0">
                <a:latin typeface="Assistant Medium"/>
              </a:rPr>
              <a:t>Hysteresis for SRP changed for different summer storms. This suggests that SRP might come from different source. </a:t>
            </a:r>
          </a:p>
        </p:txBody>
      </p:sp>
      <p:sp>
        <p:nvSpPr>
          <p:cNvPr id="10" name="Text Box 4">
            <a:extLst>
              <a:ext uri="{FF2B5EF4-FFF2-40B4-BE49-F238E27FC236}">
                <a16:creationId xmlns:a16="http://schemas.microsoft.com/office/drawing/2014/main" id="{8D216A78-8EEF-5DA4-5C87-1D8251A2AAA2}"/>
              </a:ext>
            </a:extLst>
          </p:cNvPr>
          <p:cNvSpPr txBox="1">
            <a:spLocks/>
          </p:cNvSpPr>
          <p:nvPr/>
        </p:nvSpPr>
        <p:spPr bwMode="auto">
          <a:xfrm>
            <a:off x="4526135" y="533599"/>
            <a:ext cx="19395661" cy="1530904"/>
          </a:xfrm>
          <a:prstGeom prst="rect">
            <a:avLst/>
          </a:prstGeom>
          <a:noFill/>
          <a:ln>
            <a:noFill/>
          </a:ln>
        </p:spPr>
        <p:txBody>
          <a:bodyPr wrap="square" lIns="415457" tIns="207726" rIns="415457" bIns="207726">
            <a:spAutoFit/>
          </a:bodyPr>
          <a:lstStyle>
            <a:lvl1pPr>
              <a:spcBef>
                <a:spcPct val="20000"/>
              </a:spcBef>
              <a:buFont typeface="Arial" panose="020B0604020202020204" pitchFamily="34" charset="0"/>
              <a:buChar char="•"/>
              <a:defRPr sz="169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147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126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105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10500">
                <a:solidFill>
                  <a:schemeClr val="tx1"/>
                </a:solidFill>
                <a:latin typeface="Calibri" panose="020F0502020204030204" pitchFamily="34" charset="0"/>
              </a:defRPr>
            </a:lvl5pPr>
            <a:lvl6pPr marL="25146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6pPr>
            <a:lvl7pPr marL="29718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7pPr>
            <a:lvl8pPr marL="34290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8pPr>
            <a:lvl9pPr marL="3886200" indent="-228600" defTabSz="4805363" eaLnBrk="0" fontAlgn="base" hangingPunct="0">
              <a:spcBef>
                <a:spcPct val="20000"/>
              </a:spcBef>
              <a:spcAft>
                <a:spcPct val="0"/>
              </a:spcAft>
              <a:buFont typeface="Arial" panose="020B0604020202020204" pitchFamily="34" charset="0"/>
              <a:buChar char="»"/>
              <a:defRPr sz="10500">
                <a:solidFill>
                  <a:schemeClr val="tx1"/>
                </a:solidFill>
                <a:latin typeface="Calibri" panose="020F0502020204030204" pitchFamily="34" charset="0"/>
              </a:defRPr>
            </a:lvl9pPr>
          </a:lstStyle>
          <a:p>
            <a:pPr algn="ctr" eaLnBrk="1" fontAlgn="auto" hangingPunct="1">
              <a:lnSpc>
                <a:spcPct val="70000"/>
              </a:lnSpc>
              <a:spcBef>
                <a:spcPct val="0"/>
              </a:spcBef>
              <a:spcAft>
                <a:spcPts val="0"/>
              </a:spcAft>
              <a:buFont typeface="Arial" panose="020B0604020202020204" pitchFamily="34" charset="0"/>
              <a:buNone/>
              <a:defRPr/>
            </a:pPr>
            <a:r>
              <a:rPr lang="en-US" altLang="en-US" sz="5000" dirty="0">
                <a:latin typeface="Assistant Medium" pitchFamily="2" charset="-79"/>
                <a:ea typeface="Yu Gothic UI Semibold" panose="020B0700000000000000" pitchFamily="34" charset="-128"/>
                <a:cs typeface="Assistant Medium" pitchFamily="2" charset="-79"/>
              </a:rPr>
              <a:t>Hyporheic flux and antecedent flow conditions influence the retention and release of fine sediment and nutrients from streambeds</a:t>
            </a:r>
          </a:p>
        </p:txBody>
      </p:sp>
      <p:sp>
        <p:nvSpPr>
          <p:cNvPr id="60" name="Text Placeholder 5">
            <a:extLst>
              <a:ext uri="{FF2B5EF4-FFF2-40B4-BE49-F238E27FC236}">
                <a16:creationId xmlns:a16="http://schemas.microsoft.com/office/drawing/2014/main" id="{AF47FBC2-C4D7-4A85-A480-98E0CA3B8D1D}"/>
              </a:ext>
            </a:extLst>
          </p:cNvPr>
          <p:cNvSpPr txBox="1">
            <a:spLocks/>
          </p:cNvSpPr>
          <p:nvPr/>
        </p:nvSpPr>
        <p:spPr>
          <a:xfrm>
            <a:off x="835652" y="10201068"/>
            <a:ext cx="12110017" cy="1864994"/>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spcAft>
                <a:spcPts val="600"/>
              </a:spcAft>
            </a:pPr>
            <a:endParaRPr lang="en-US" sz="2400" b="0" dirty="0">
              <a:solidFill>
                <a:schemeClr val="tx1"/>
              </a:solidFill>
              <a:latin typeface="Assistant Medium"/>
            </a:endParaRPr>
          </a:p>
        </p:txBody>
      </p:sp>
      <p:sp>
        <p:nvSpPr>
          <p:cNvPr id="9" name="Rectangle 8">
            <a:extLst>
              <a:ext uri="{FF2B5EF4-FFF2-40B4-BE49-F238E27FC236}">
                <a16:creationId xmlns:a16="http://schemas.microsoft.com/office/drawing/2014/main" id="{DAA7C13B-7873-479D-1569-94EB93556A7D}"/>
              </a:ext>
            </a:extLst>
          </p:cNvPr>
          <p:cNvSpPr>
            <a:spLocks/>
          </p:cNvSpPr>
          <p:nvPr/>
        </p:nvSpPr>
        <p:spPr>
          <a:xfrm>
            <a:off x="1985749" y="8267303"/>
            <a:ext cx="9732522" cy="2976563"/>
          </a:xfrm>
          <a:prstGeom prst="rect">
            <a:avLst/>
          </a:prstGeom>
          <a:solidFill>
            <a:srgbClr val="36AFCE"/>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s-AR" sz="1600" dirty="0"/>
          </a:p>
        </p:txBody>
      </p:sp>
      <p:sp>
        <p:nvSpPr>
          <p:cNvPr id="11" name="Rectangle 10">
            <a:extLst>
              <a:ext uri="{FF2B5EF4-FFF2-40B4-BE49-F238E27FC236}">
                <a16:creationId xmlns:a16="http://schemas.microsoft.com/office/drawing/2014/main" id="{6A4D1A92-0B4D-09D8-B902-E5821C9D0960}"/>
              </a:ext>
            </a:extLst>
          </p:cNvPr>
          <p:cNvSpPr>
            <a:spLocks/>
          </p:cNvSpPr>
          <p:nvPr/>
        </p:nvSpPr>
        <p:spPr>
          <a:xfrm>
            <a:off x="1986067" y="10172825"/>
            <a:ext cx="9732522" cy="1078489"/>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C880C07-3C00-08A4-0EE0-6CA3A4B1E399}"/>
                  </a:ext>
                </a:extLst>
              </p14:cNvPr>
              <p14:cNvContentPartPr>
                <a14:cpLocks xmlns:a14="http://schemas.microsoft.com/office/drawing/2010/main"/>
              </p14:cNvContentPartPr>
              <p14:nvPr/>
            </p14:nvContentPartPr>
            <p14:xfrm>
              <a:off x="2351349" y="9246564"/>
              <a:ext cx="360" cy="360"/>
            </p14:xfrm>
          </p:contentPart>
        </mc:Choice>
        <mc:Fallback xmlns="">
          <p:pic>
            <p:nvPicPr>
              <p:cNvPr id="16" name="Ink 15">
                <a:extLst>
                  <a:ext uri="{FF2B5EF4-FFF2-40B4-BE49-F238E27FC236}">
                    <a16:creationId xmlns:a16="http://schemas.microsoft.com/office/drawing/2014/main" id="{4C880C07-3C00-08A4-0EE0-6CA3A4B1E399}"/>
                  </a:ext>
                </a:extLst>
              </p:cNvPr>
              <p:cNvPicPr>
                <a:picLocks/>
              </p:cNvPicPr>
              <p:nvPr/>
            </p:nvPicPr>
            <p:blipFill>
              <a:blip r:embed="rId16"/>
              <a:stretch>
                <a:fillRect/>
              </a:stretch>
            </p:blipFill>
            <p:spPr>
              <a:xfrm>
                <a:off x="2342349" y="92375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3" name="Ink 52">
                <a:extLst>
                  <a:ext uri="{FF2B5EF4-FFF2-40B4-BE49-F238E27FC236}">
                    <a16:creationId xmlns:a16="http://schemas.microsoft.com/office/drawing/2014/main" id="{6AAC9A03-5B63-BD12-FD6A-728BE176704E}"/>
                  </a:ext>
                </a:extLst>
              </p14:cNvPr>
              <p14:cNvContentPartPr>
                <a14:cpLocks xmlns:a14="http://schemas.microsoft.com/office/drawing/2010/main"/>
              </p14:cNvContentPartPr>
              <p14:nvPr/>
            </p14:nvContentPartPr>
            <p14:xfrm>
              <a:off x="2595069" y="9937404"/>
              <a:ext cx="360" cy="360"/>
            </p14:xfrm>
          </p:contentPart>
        </mc:Choice>
        <mc:Fallback xmlns="">
          <p:pic>
            <p:nvPicPr>
              <p:cNvPr id="53" name="Ink 52">
                <a:extLst>
                  <a:ext uri="{FF2B5EF4-FFF2-40B4-BE49-F238E27FC236}">
                    <a16:creationId xmlns:a16="http://schemas.microsoft.com/office/drawing/2014/main" id="{6AAC9A03-5B63-BD12-FD6A-728BE176704E}"/>
                  </a:ext>
                </a:extLst>
              </p:cNvPr>
              <p:cNvPicPr>
                <a:picLocks/>
              </p:cNvPicPr>
              <p:nvPr/>
            </p:nvPicPr>
            <p:blipFill>
              <a:blip r:embed="rId16"/>
              <a:stretch>
                <a:fillRect/>
              </a:stretch>
            </p:blipFill>
            <p:spPr>
              <a:xfrm>
                <a:off x="2586069" y="99284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1963D288-075A-960B-EF9B-3EADB0770DF8}"/>
                  </a:ext>
                </a:extLst>
              </p14:cNvPr>
              <p14:cNvContentPartPr>
                <a14:cpLocks xmlns:a14="http://schemas.microsoft.com/office/drawing/2010/main"/>
              </p14:cNvContentPartPr>
              <p14:nvPr/>
            </p14:nvContentPartPr>
            <p14:xfrm>
              <a:off x="2991069" y="9683244"/>
              <a:ext cx="360" cy="360"/>
            </p14:xfrm>
          </p:contentPart>
        </mc:Choice>
        <mc:Fallback xmlns="">
          <p:pic>
            <p:nvPicPr>
              <p:cNvPr id="55" name="Ink 54">
                <a:extLst>
                  <a:ext uri="{FF2B5EF4-FFF2-40B4-BE49-F238E27FC236}">
                    <a16:creationId xmlns:a16="http://schemas.microsoft.com/office/drawing/2014/main" id="{1963D288-075A-960B-EF9B-3EADB0770DF8}"/>
                  </a:ext>
                </a:extLst>
              </p:cNvPr>
              <p:cNvPicPr>
                <a:picLocks/>
              </p:cNvPicPr>
              <p:nvPr/>
            </p:nvPicPr>
            <p:blipFill>
              <a:blip r:embed="rId16"/>
              <a:stretch>
                <a:fillRect/>
              </a:stretch>
            </p:blipFill>
            <p:spPr>
              <a:xfrm>
                <a:off x="2982069" y="96742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61" name="Ink 60">
                <a:extLst>
                  <a:ext uri="{FF2B5EF4-FFF2-40B4-BE49-F238E27FC236}">
                    <a16:creationId xmlns:a16="http://schemas.microsoft.com/office/drawing/2014/main" id="{032D1EFD-086E-4F4B-65F2-F2479C63231E}"/>
                  </a:ext>
                </a:extLst>
              </p14:cNvPr>
              <p14:cNvContentPartPr>
                <a14:cpLocks xmlns:a14="http://schemas.microsoft.com/office/drawing/2010/main"/>
              </p14:cNvContentPartPr>
              <p14:nvPr/>
            </p14:nvContentPartPr>
            <p14:xfrm>
              <a:off x="2584629" y="9571284"/>
              <a:ext cx="360" cy="360"/>
            </p14:xfrm>
          </p:contentPart>
        </mc:Choice>
        <mc:Fallback xmlns="">
          <p:pic>
            <p:nvPicPr>
              <p:cNvPr id="61" name="Ink 60">
                <a:extLst>
                  <a:ext uri="{FF2B5EF4-FFF2-40B4-BE49-F238E27FC236}">
                    <a16:creationId xmlns:a16="http://schemas.microsoft.com/office/drawing/2014/main" id="{032D1EFD-086E-4F4B-65F2-F2479C63231E}"/>
                  </a:ext>
                </a:extLst>
              </p:cNvPr>
              <p:cNvPicPr>
                <a:picLocks/>
              </p:cNvPicPr>
              <p:nvPr/>
            </p:nvPicPr>
            <p:blipFill>
              <a:blip r:embed="rId16"/>
              <a:stretch>
                <a:fillRect/>
              </a:stretch>
            </p:blipFill>
            <p:spPr>
              <a:xfrm>
                <a:off x="2575629" y="95622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2" name="Ink 61">
                <a:extLst>
                  <a:ext uri="{FF2B5EF4-FFF2-40B4-BE49-F238E27FC236}">
                    <a16:creationId xmlns:a16="http://schemas.microsoft.com/office/drawing/2014/main" id="{9217F5F5-0217-E01E-0327-7DE55784750D}"/>
                  </a:ext>
                </a:extLst>
              </p14:cNvPr>
              <p14:cNvContentPartPr>
                <a14:cpLocks xmlns:a14="http://schemas.microsoft.com/office/drawing/2010/main"/>
              </p14:cNvContentPartPr>
              <p14:nvPr/>
            </p14:nvContentPartPr>
            <p14:xfrm>
              <a:off x="2777949" y="9723924"/>
              <a:ext cx="360" cy="360"/>
            </p14:xfrm>
          </p:contentPart>
        </mc:Choice>
        <mc:Fallback xmlns="">
          <p:pic>
            <p:nvPicPr>
              <p:cNvPr id="62" name="Ink 61">
                <a:extLst>
                  <a:ext uri="{FF2B5EF4-FFF2-40B4-BE49-F238E27FC236}">
                    <a16:creationId xmlns:a16="http://schemas.microsoft.com/office/drawing/2014/main" id="{9217F5F5-0217-E01E-0327-7DE55784750D}"/>
                  </a:ext>
                </a:extLst>
              </p:cNvPr>
              <p:cNvPicPr>
                <a:picLocks/>
              </p:cNvPicPr>
              <p:nvPr/>
            </p:nvPicPr>
            <p:blipFill>
              <a:blip r:embed="rId16"/>
              <a:stretch>
                <a:fillRect/>
              </a:stretch>
            </p:blipFill>
            <p:spPr>
              <a:xfrm>
                <a:off x="2768949" y="97149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66" name="Ink 65">
                <a:extLst>
                  <a:ext uri="{FF2B5EF4-FFF2-40B4-BE49-F238E27FC236}">
                    <a16:creationId xmlns:a16="http://schemas.microsoft.com/office/drawing/2014/main" id="{E740999D-AD8C-A8D2-3CCE-68371411117F}"/>
                  </a:ext>
                </a:extLst>
              </p14:cNvPr>
              <p14:cNvContentPartPr>
                <a14:cpLocks xmlns:a14="http://schemas.microsoft.com/office/drawing/2010/main"/>
              </p14:cNvContentPartPr>
              <p14:nvPr/>
            </p14:nvContentPartPr>
            <p14:xfrm>
              <a:off x="2361069" y="9744084"/>
              <a:ext cx="360" cy="360"/>
            </p14:xfrm>
          </p:contentPart>
        </mc:Choice>
        <mc:Fallback xmlns="">
          <p:pic>
            <p:nvPicPr>
              <p:cNvPr id="66" name="Ink 65">
                <a:extLst>
                  <a:ext uri="{FF2B5EF4-FFF2-40B4-BE49-F238E27FC236}">
                    <a16:creationId xmlns:a16="http://schemas.microsoft.com/office/drawing/2014/main" id="{E740999D-AD8C-A8D2-3CCE-68371411117F}"/>
                  </a:ext>
                </a:extLst>
              </p:cNvPr>
              <p:cNvPicPr>
                <a:picLocks/>
              </p:cNvPicPr>
              <p:nvPr/>
            </p:nvPicPr>
            <p:blipFill>
              <a:blip r:embed="rId16"/>
              <a:stretch>
                <a:fillRect/>
              </a:stretch>
            </p:blipFill>
            <p:spPr>
              <a:xfrm>
                <a:off x="2352069" y="97350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9" name="Ink 68">
                <a:extLst>
                  <a:ext uri="{FF2B5EF4-FFF2-40B4-BE49-F238E27FC236}">
                    <a16:creationId xmlns:a16="http://schemas.microsoft.com/office/drawing/2014/main" id="{488A42A2-12E6-8C7C-58BD-BDD94E11FF8D}"/>
                  </a:ext>
                </a:extLst>
              </p14:cNvPr>
              <p14:cNvContentPartPr>
                <a14:cpLocks xmlns:a14="http://schemas.microsoft.com/office/drawing/2010/main"/>
              </p14:cNvContentPartPr>
              <p14:nvPr/>
            </p14:nvContentPartPr>
            <p14:xfrm>
              <a:off x="2879109" y="9926964"/>
              <a:ext cx="360" cy="360"/>
            </p14:xfrm>
          </p:contentPart>
        </mc:Choice>
        <mc:Fallback xmlns="">
          <p:pic>
            <p:nvPicPr>
              <p:cNvPr id="69" name="Ink 68">
                <a:extLst>
                  <a:ext uri="{FF2B5EF4-FFF2-40B4-BE49-F238E27FC236}">
                    <a16:creationId xmlns:a16="http://schemas.microsoft.com/office/drawing/2014/main" id="{488A42A2-12E6-8C7C-58BD-BDD94E11FF8D}"/>
                  </a:ext>
                </a:extLst>
              </p:cNvPr>
              <p:cNvPicPr>
                <a:picLocks/>
              </p:cNvPicPr>
              <p:nvPr/>
            </p:nvPicPr>
            <p:blipFill>
              <a:blip r:embed="rId16"/>
              <a:stretch>
                <a:fillRect/>
              </a:stretch>
            </p:blipFill>
            <p:spPr>
              <a:xfrm>
                <a:off x="2870109" y="991796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0" name="Ink 69">
                <a:extLst>
                  <a:ext uri="{FF2B5EF4-FFF2-40B4-BE49-F238E27FC236}">
                    <a16:creationId xmlns:a16="http://schemas.microsoft.com/office/drawing/2014/main" id="{9374A4C3-E94D-7420-01C2-228B46E10520}"/>
                  </a:ext>
                </a:extLst>
              </p14:cNvPr>
              <p14:cNvContentPartPr>
                <a14:cpLocks xmlns:a14="http://schemas.microsoft.com/office/drawing/2010/main"/>
              </p14:cNvContentPartPr>
              <p14:nvPr/>
            </p14:nvContentPartPr>
            <p14:xfrm>
              <a:off x="3123189" y="9896724"/>
              <a:ext cx="360" cy="360"/>
            </p14:xfrm>
          </p:contentPart>
        </mc:Choice>
        <mc:Fallback xmlns="">
          <p:pic>
            <p:nvPicPr>
              <p:cNvPr id="70" name="Ink 69">
                <a:extLst>
                  <a:ext uri="{FF2B5EF4-FFF2-40B4-BE49-F238E27FC236}">
                    <a16:creationId xmlns:a16="http://schemas.microsoft.com/office/drawing/2014/main" id="{9374A4C3-E94D-7420-01C2-228B46E10520}"/>
                  </a:ext>
                </a:extLst>
              </p:cNvPr>
              <p:cNvPicPr>
                <a:picLocks/>
              </p:cNvPicPr>
              <p:nvPr/>
            </p:nvPicPr>
            <p:blipFill>
              <a:blip r:embed="rId16"/>
              <a:stretch>
                <a:fillRect/>
              </a:stretch>
            </p:blipFill>
            <p:spPr>
              <a:xfrm>
                <a:off x="3114189" y="98877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1" name="Ink 70">
                <a:extLst>
                  <a:ext uri="{FF2B5EF4-FFF2-40B4-BE49-F238E27FC236}">
                    <a16:creationId xmlns:a16="http://schemas.microsoft.com/office/drawing/2014/main" id="{84A1BC39-3EF1-AD08-0CEB-88EEA2B35B6A}"/>
                  </a:ext>
                </a:extLst>
              </p14:cNvPr>
              <p14:cNvContentPartPr>
                <a14:cpLocks xmlns:a14="http://schemas.microsoft.com/office/drawing/2010/main"/>
              </p14:cNvContentPartPr>
              <p14:nvPr/>
            </p14:nvContentPartPr>
            <p14:xfrm>
              <a:off x="2137869" y="9297324"/>
              <a:ext cx="360" cy="360"/>
            </p14:xfrm>
          </p:contentPart>
        </mc:Choice>
        <mc:Fallback xmlns="">
          <p:pic>
            <p:nvPicPr>
              <p:cNvPr id="71" name="Ink 70">
                <a:extLst>
                  <a:ext uri="{FF2B5EF4-FFF2-40B4-BE49-F238E27FC236}">
                    <a16:creationId xmlns:a16="http://schemas.microsoft.com/office/drawing/2014/main" id="{84A1BC39-3EF1-AD08-0CEB-88EEA2B35B6A}"/>
                  </a:ext>
                </a:extLst>
              </p:cNvPr>
              <p:cNvPicPr>
                <a:picLocks/>
              </p:cNvPicPr>
              <p:nvPr/>
            </p:nvPicPr>
            <p:blipFill>
              <a:blip r:embed="rId16"/>
              <a:stretch>
                <a:fillRect/>
              </a:stretch>
            </p:blipFill>
            <p:spPr>
              <a:xfrm>
                <a:off x="2128869" y="92883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72" name="Ink 71">
                <a:extLst>
                  <a:ext uri="{FF2B5EF4-FFF2-40B4-BE49-F238E27FC236}">
                    <a16:creationId xmlns:a16="http://schemas.microsoft.com/office/drawing/2014/main" id="{03BAB06E-BC43-2A1B-33FA-0E67615138AA}"/>
                  </a:ext>
                </a:extLst>
              </p14:cNvPr>
              <p14:cNvContentPartPr>
                <a14:cpLocks xmlns:a14="http://schemas.microsoft.com/office/drawing/2010/main"/>
              </p14:cNvContentPartPr>
              <p14:nvPr/>
            </p14:nvContentPartPr>
            <p14:xfrm>
              <a:off x="2513709" y="9429084"/>
              <a:ext cx="360" cy="360"/>
            </p14:xfrm>
          </p:contentPart>
        </mc:Choice>
        <mc:Fallback xmlns="">
          <p:pic>
            <p:nvPicPr>
              <p:cNvPr id="72" name="Ink 71">
                <a:extLst>
                  <a:ext uri="{FF2B5EF4-FFF2-40B4-BE49-F238E27FC236}">
                    <a16:creationId xmlns:a16="http://schemas.microsoft.com/office/drawing/2014/main" id="{03BAB06E-BC43-2A1B-33FA-0E67615138AA}"/>
                  </a:ext>
                </a:extLst>
              </p:cNvPr>
              <p:cNvPicPr>
                <a:picLocks/>
              </p:cNvPicPr>
              <p:nvPr/>
            </p:nvPicPr>
            <p:blipFill>
              <a:blip r:embed="rId16"/>
              <a:stretch>
                <a:fillRect/>
              </a:stretch>
            </p:blipFill>
            <p:spPr>
              <a:xfrm>
                <a:off x="2504709" y="94200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81" name="Ink 80">
                <a:extLst>
                  <a:ext uri="{FF2B5EF4-FFF2-40B4-BE49-F238E27FC236}">
                    <a16:creationId xmlns:a16="http://schemas.microsoft.com/office/drawing/2014/main" id="{4F5DD101-3389-C255-E9CA-A858AFBACF0C}"/>
                  </a:ext>
                </a:extLst>
              </p14:cNvPr>
              <p14:cNvContentPartPr>
                <a14:cpLocks xmlns:a14="http://schemas.microsoft.com/office/drawing/2010/main"/>
              </p14:cNvContentPartPr>
              <p14:nvPr/>
            </p14:nvContentPartPr>
            <p14:xfrm>
              <a:off x="2523070" y="9006049"/>
              <a:ext cx="360" cy="360"/>
            </p14:xfrm>
          </p:contentPart>
        </mc:Choice>
        <mc:Fallback xmlns="">
          <p:pic>
            <p:nvPicPr>
              <p:cNvPr id="81" name="Ink 80">
                <a:extLst>
                  <a:ext uri="{FF2B5EF4-FFF2-40B4-BE49-F238E27FC236}">
                    <a16:creationId xmlns:a16="http://schemas.microsoft.com/office/drawing/2014/main" id="{4F5DD101-3389-C255-E9CA-A858AFBACF0C}"/>
                  </a:ext>
                </a:extLst>
              </p:cNvPr>
              <p:cNvPicPr>
                <a:picLocks/>
              </p:cNvPicPr>
              <p:nvPr/>
            </p:nvPicPr>
            <p:blipFill>
              <a:blip r:embed="rId16"/>
              <a:stretch>
                <a:fillRect/>
              </a:stretch>
            </p:blipFill>
            <p:spPr>
              <a:xfrm>
                <a:off x="2514070" y="89970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90" name="Ink 89">
                <a:extLst>
                  <a:ext uri="{FF2B5EF4-FFF2-40B4-BE49-F238E27FC236}">
                    <a16:creationId xmlns:a16="http://schemas.microsoft.com/office/drawing/2014/main" id="{1AE91536-DB28-2908-CF04-2B53D093402A}"/>
                  </a:ext>
                </a:extLst>
              </p14:cNvPr>
              <p14:cNvContentPartPr>
                <a14:cpLocks xmlns:a14="http://schemas.microsoft.com/office/drawing/2010/main"/>
              </p14:cNvContentPartPr>
              <p14:nvPr/>
            </p14:nvContentPartPr>
            <p14:xfrm>
              <a:off x="2991069" y="9165204"/>
              <a:ext cx="360" cy="360"/>
            </p14:xfrm>
          </p:contentPart>
        </mc:Choice>
        <mc:Fallback xmlns="">
          <p:pic>
            <p:nvPicPr>
              <p:cNvPr id="90" name="Ink 89">
                <a:extLst>
                  <a:ext uri="{FF2B5EF4-FFF2-40B4-BE49-F238E27FC236}">
                    <a16:creationId xmlns:a16="http://schemas.microsoft.com/office/drawing/2014/main" id="{1AE91536-DB28-2908-CF04-2B53D093402A}"/>
                  </a:ext>
                </a:extLst>
              </p:cNvPr>
              <p:cNvPicPr>
                <a:picLocks/>
              </p:cNvPicPr>
              <p:nvPr/>
            </p:nvPicPr>
            <p:blipFill>
              <a:blip r:embed="rId16"/>
              <a:stretch>
                <a:fillRect/>
              </a:stretch>
            </p:blipFill>
            <p:spPr>
              <a:xfrm>
                <a:off x="2982069" y="91562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6" name="Ink 95">
                <a:extLst>
                  <a:ext uri="{FF2B5EF4-FFF2-40B4-BE49-F238E27FC236}">
                    <a16:creationId xmlns:a16="http://schemas.microsoft.com/office/drawing/2014/main" id="{A749EAAA-CB4F-A045-CF51-3DF8F404E3A5}"/>
                  </a:ext>
                </a:extLst>
              </p14:cNvPr>
              <p14:cNvContentPartPr>
                <a14:cpLocks xmlns:a14="http://schemas.microsoft.com/office/drawing/2010/main"/>
              </p14:cNvContentPartPr>
              <p14:nvPr/>
            </p14:nvContentPartPr>
            <p14:xfrm>
              <a:off x="2798109" y="8971884"/>
              <a:ext cx="360" cy="360"/>
            </p14:xfrm>
          </p:contentPart>
        </mc:Choice>
        <mc:Fallback xmlns="">
          <p:pic>
            <p:nvPicPr>
              <p:cNvPr id="96" name="Ink 95">
                <a:extLst>
                  <a:ext uri="{FF2B5EF4-FFF2-40B4-BE49-F238E27FC236}">
                    <a16:creationId xmlns:a16="http://schemas.microsoft.com/office/drawing/2014/main" id="{A749EAAA-CB4F-A045-CF51-3DF8F404E3A5}"/>
                  </a:ext>
                </a:extLst>
              </p:cNvPr>
              <p:cNvPicPr>
                <a:picLocks/>
              </p:cNvPicPr>
              <p:nvPr/>
            </p:nvPicPr>
            <p:blipFill>
              <a:blip r:embed="rId16"/>
              <a:stretch>
                <a:fillRect/>
              </a:stretch>
            </p:blipFill>
            <p:spPr>
              <a:xfrm>
                <a:off x="2789109" y="896288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97" name="Ink 96">
                <a:extLst>
                  <a:ext uri="{FF2B5EF4-FFF2-40B4-BE49-F238E27FC236}">
                    <a16:creationId xmlns:a16="http://schemas.microsoft.com/office/drawing/2014/main" id="{9E3B5CE3-0D38-3D8D-92E3-4254928960BB}"/>
                  </a:ext>
                </a:extLst>
              </p14:cNvPr>
              <p14:cNvContentPartPr>
                <a14:cpLocks xmlns:a14="http://schemas.microsoft.com/office/drawing/2010/main"/>
              </p14:cNvContentPartPr>
              <p14:nvPr/>
            </p14:nvContentPartPr>
            <p14:xfrm>
              <a:off x="2229309" y="8921124"/>
              <a:ext cx="360" cy="360"/>
            </p14:xfrm>
          </p:contentPart>
        </mc:Choice>
        <mc:Fallback xmlns="">
          <p:pic>
            <p:nvPicPr>
              <p:cNvPr id="97" name="Ink 96">
                <a:extLst>
                  <a:ext uri="{FF2B5EF4-FFF2-40B4-BE49-F238E27FC236}">
                    <a16:creationId xmlns:a16="http://schemas.microsoft.com/office/drawing/2014/main" id="{9E3B5CE3-0D38-3D8D-92E3-4254928960BB}"/>
                  </a:ext>
                </a:extLst>
              </p:cNvPr>
              <p:cNvPicPr>
                <a:picLocks/>
              </p:cNvPicPr>
              <p:nvPr/>
            </p:nvPicPr>
            <p:blipFill>
              <a:blip r:embed="rId16"/>
              <a:stretch>
                <a:fillRect/>
              </a:stretch>
            </p:blipFill>
            <p:spPr>
              <a:xfrm>
                <a:off x="2220309" y="89121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8" name="Ink 97">
                <a:extLst>
                  <a:ext uri="{FF2B5EF4-FFF2-40B4-BE49-F238E27FC236}">
                    <a16:creationId xmlns:a16="http://schemas.microsoft.com/office/drawing/2014/main" id="{A89F0F02-F5E9-BBED-84DF-51404FFE710F}"/>
                  </a:ext>
                </a:extLst>
              </p14:cNvPr>
              <p14:cNvContentPartPr>
                <a14:cpLocks xmlns:a14="http://schemas.microsoft.com/office/drawing/2010/main"/>
              </p14:cNvContentPartPr>
              <p14:nvPr/>
            </p14:nvContentPartPr>
            <p14:xfrm>
              <a:off x="3102669" y="8626644"/>
              <a:ext cx="360" cy="360"/>
            </p14:xfrm>
          </p:contentPart>
        </mc:Choice>
        <mc:Fallback xmlns="">
          <p:pic>
            <p:nvPicPr>
              <p:cNvPr id="98" name="Ink 97">
                <a:extLst>
                  <a:ext uri="{FF2B5EF4-FFF2-40B4-BE49-F238E27FC236}">
                    <a16:creationId xmlns:a16="http://schemas.microsoft.com/office/drawing/2014/main" id="{A89F0F02-F5E9-BBED-84DF-51404FFE710F}"/>
                  </a:ext>
                </a:extLst>
              </p:cNvPr>
              <p:cNvPicPr>
                <a:picLocks/>
              </p:cNvPicPr>
              <p:nvPr/>
            </p:nvPicPr>
            <p:blipFill>
              <a:blip r:embed="rId16"/>
              <a:stretch>
                <a:fillRect/>
              </a:stretch>
            </p:blipFill>
            <p:spPr>
              <a:xfrm>
                <a:off x="3093669" y="86176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9" name="Ink 98">
                <a:extLst>
                  <a:ext uri="{FF2B5EF4-FFF2-40B4-BE49-F238E27FC236}">
                    <a16:creationId xmlns:a16="http://schemas.microsoft.com/office/drawing/2014/main" id="{9A33ADEC-82A7-D9E7-C039-3B139CA1B073}"/>
                  </a:ext>
                </a:extLst>
              </p14:cNvPr>
              <p14:cNvContentPartPr>
                <a14:cpLocks xmlns:a14="http://schemas.microsoft.com/office/drawing/2010/main"/>
              </p14:cNvContentPartPr>
              <p14:nvPr/>
            </p14:nvContentPartPr>
            <p14:xfrm>
              <a:off x="3062349" y="8850204"/>
              <a:ext cx="360" cy="360"/>
            </p14:xfrm>
          </p:contentPart>
        </mc:Choice>
        <mc:Fallback xmlns="">
          <p:pic>
            <p:nvPicPr>
              <p:cNvPr id="99" name="Ink 98">
                <a:extLst>
                  <a:ext uri="{FF2B5EF4-FFF2-40B4-BE49-F238E27FC236}">
                    <a16:creationId xmlns:a16="http://schemas.microsoft.com/office/drawing/2014/main" id="{9A33ADEC-82A7-D9E7-C039-3B139CA1B073}"/>
                  </a:ext>
                </a:extLst>
              </p:cNvPr>
              <p:cNvPicPr>
                <a:picLocks/>
              </p:cNvPicPr>
              <p:nvPr/>
            </p:nvPicPr>
            <p:blipFill>
              <a:blip r:embed="rId16"/>
              <a:stretch>
                <a:fillRect/>
              </a:stretch>
            </p:blipFill>
            <p:spPr>
              <a:xfrm>
                <a:off x="3053349" y="88412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0" name="Ink 99">
                <a:extLst>
                  <a:ext uri="{FF2B5EF4-FFF2-40B4-BE49-F238E27FC236}">
                    <a16:creationId xmlns:a16="http://schemas.microsoft.com/office/drawing/2014/main" id="{FB5B4871-DBD1-B0A9-8310-380279BEED25}"/>
                  </a:ext>
                </a:extLst>
              </p14:cNvPr>
              <p14:cNvContentPartPr>
                <a14:cpLocks xmlns:a14="http://schemas.microsoft.com/office/drawing/2010/main"/>
              </p14:cNvContentPartPr>
              <p14:nvPr/>
            </p14:nvContentPartPr>
            <p14:xfrm>
              <a:off x="2869389" y="8707644"/>
              <a:ext cx="360" cy="360"/>
            </p14:xfrm>
          </p:contentPart>
        </mc:Choice>
        <mc:Fallback xmlns="">
          <p:pic>
            <p:nvPicPr>
              <p:cNvPr id="100" name="Ink 99">
                <a:extLst>
                  <a:ext uri="{FF2B5EF4-FFF2-40B4-BE49-F238E27FC236}">
                    <a16:creationId xmlns:a16="http://schemas.microsoft.com/office/drawing/2014/main" id="{FB5B4871-DBD1-B0A9-8310-380279BEED25}"/>
                  </a:ext>
                </a:extLst>
              </p:cNvPr>
              <p:cNvPicPr>
                <a:picLocks/>
              </p:cNvPicPr>
              <p:nvPr/>
            </p:nvPicPr>
            <p:blipFill>
              <a:blip r:embed="rId16"/>
              <a:stretch>
                <a:fillRect/>
              </a:stretch>
            </p:blipFill>
            <p:spPr>
              <a:xfrm>
                <a:off x="2860389" y="869864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1" name="Ink 100">
                <a:extLst>
                  <a:ext uri="{FF2B5EF4-FFF2-40B4-BE49-F238E27FC236}">
                    <a16:creationId xmlns:a16="http://schemas.microsoft.com/office/drawing/2014/main" id="{9979B781-2BB7-8370-FF62-AB6FEBA1C3C7}"/>
                  </a:ext>
                </a:extLst>
              </p14:cNvPr>
              <p14:cNvContentPartPr>
                <a14:cpLocks xmlns:a14="http://schemas.microsoft.com/office/drawing/2010/main"/>
              </p14:cNvContentPartPr>
              <p14:nvPr/>
            </p14:nvContentPartPr>
            <p14:xfrm>
              <a:off x="2686509" y="8636724"/>
              <a:ext cx="360" cy="360"/>
            </p14:xfrm>
          </p:contentPart>
        </mc:Choice>
        <mc:Fallback xmlns="">
          <p:pic>
            <p:nvPicPr>
              <p:cNvPr id="101" name="Ink 100">
                <a:extLst>
                  <a:ext uri="{FF2B5EF4-FFF2-40B4-BE49-F238E27FC236}">
                    <a16:creationId xmlns:a16="http://schemas.microsoft.com/office/drawing/2014/main" id="{9979B781-2BB7-8370-FF62-AB6FEBA1C3C7}"/>
                  </a:ext>
                </a:extLst>
              </p:cNvPr>
              <p:cNvPicPr>
                <a:picLocks/>
              </p:cNvPicPr>
              <p:nvPr/>
            </p:nvPicPr>
            <p:blipFill>
              <a:blip r:embed="rId16"/>
              <a:stretch>
                <a:fillRect/>
              </a:stretch>
            </p:blipFill>
            <p:spPr>
              <a:xfrm>
                <a:off x="2677509" y="86277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2" name="Ink 101">
                <a:extLst>
                  <a:ext uri="{FF2B5EF4-FFF2-40B4-BE49-F238E27FC236}">
                    <a16:creationId xmlns:a16="http://schemas.microsoft.com/office/drawing/2014/main" id="{98208785-7B56-B2AE-E27D-C7A8E26311C0}"/>
                  </a:ext>
                </a:extLst>
              </p14:cNvPr>
              <p14:cNvContentPartPr>
                <a14:cpLocks xmlns:a14="http://schemas.microsoft.com/office/drawing/2010/main"/>
              </p14:cNvContentPartPr>
              <p14:nvPr/>
            </p14:nvContentPartPr>
            <p14:xfrm>
              <a:off x="3163869" y="9134604"/>
              <a:ext cx="360" cy="360"/>
            </p14:xfrm>
          </p:contentPart>
        </mc:Choice>
        <mc:Fallback xmlns="">
          <p:pic>
            <p:nvPicPr>
              <p:cNvPr id="102" name="Ink 101">
                <a:extLst>
                  <a:ext uri="{FF2B5EF4-FFF2-40B4-BE49-F238E27FC236}">
                    <a16:creationId xmlns:a16="http://schemas.microsoft.com/office/drawing/2014/main" id="{98208785-7B56-B2AE-E27D-C7A8E26311C0}"/>
                  </a:ext>
                </a:extLst>
              </p:cNvPr>
              <p:cNvPicPr>
                <a:picLocks/>
              </p:cNvPicPr>
              <p:nvPr/>
            </p:nvPicPr>
            <p:blipFill>
              <a:blip r:embed="rId16"/>
              <a:stretch>
                <a:fillRect/>
              </a:stretch>
            </p:blipFill>
            <p:spPr>
              <a:xfrm>
                <a:off x="3154869" y="91256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3" name="Ink 102">
                <a:extLst>
                  <a:ext uri="{FF2B5EF4-FFF2-40B4-BE49-F238E27FC236}">
                    <a16:creationId xmlns:a16="http://schemas.microsoft.com/office/drawing/2014/main" id="{24EB78FB-B76D-82EB-3A4D-F3A85EBE2DC3}"/>
                  </a:ext>
                </a:extLst>
              </p14:cNvPr>
              <p14:cNvContentPartPr>
                <a14:cpLocks xmlns:a14="http://schemas.microsoft.com/office/drawing/2010/main"/>
              </p14:cNvContentPartPr>
              <p14:nvPr/>
            </p14:nvContentPartPr>
            <p14:xfrm>
              <a:off x="2922647" y="9462135"/>
              <a:ext cx="360" cy="360"/>
            </p14:xfrm>
          </p:contentPart>
        </mc:Choice>
        <mc:Fallback xmlns="">
          <p:pic>
            <p:nvPicPr>
              <p:cNvPr id="103" name="Ink 102">
                <a:extLst>
                  <a:ext uri="{FF2B5EF4-FFF2-40B4-BE49-F238E27FC236}">
                    <a16:creationId xmlns:a16="http://schemas.microsoft.com/office/drawing/2014/main" id="{24EB78FB-B76D-82EB-3A4D-F3A85EBE2DC3}"/>
                  </a:ext>
                </a:extLst>
              </p:cNvPr>
              <p:cNvPicPr>
                <a:picLocks/>
              </p:cNvPicPr>
              <p:nvPr/>
            </p:nvPicPr>
            <p:blipFill>
              <a:blip r:embed="rId16"/>
              <a:stretch>
                <a:fillRect/>
              </a:stretch>
            </p:blipFill>
            <p:spPr>
              <a:xfrm>
                <a:off x="2913647" y="94531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4" name="Ink 103">
                <a:extLst>
                  <a:ext uri="{FF2B5EF4-FFF2-40B4-BE49-F238E27FC236}">
                    <a16:creationId xmlns:a16="http://schemas.microsoft.com/office/drawing/2014/main" id="{E70E050E-1225-88D5-A687-8B313E9919B4}"/>
                  </a:ext>
                </a:extLst>
              </p14:cNvPr>
              <p14:cNvContentPartPr>
                <a14:cpLocks xmlns:a14="http://schemas.microsoft.com/office/drawing/2010/main"/>
              </p14:cNvContentPartPr>
              <p14:nvPr/>
            </p14:nvContentPartPr>
            <p14:xfrm>
              <a:off x="3184971" y="9530496"/>
              <a:ext cx="360" cy="360"/>
            </p14:xfrm>
          </p:contentPart>
        </mc:Choice>
        <mc:Fallback xmlns="">
          <p:pic>
            <p:nvPicPr>
              <p:cNvPr id="104" name="Ink 103">
                <a:extLst>
                  <a:ext uri="{FF2B5EF4-FFF2-40B4-BE49-F238E27FC236}">
                    <a16:creationId xmlns:a16="http://schemas.microsoft.com/office/drawing/2014/main" id="{E70E050E-1225-88D5-A687-8B313E9919B4}"/>
                  </a:ext>
                </a:extLst>
              </p:cNvPr>
              <p:cNvPicPr>
                <a:picLocks/>
              </p:cNvPicPr>
              <p:nvPr/>
            </p:nvPicPr>
            <p:blipFill>
              <a:blip r:embed="rId16"/>
              <a:stretch>
                <a:fillRect/>
              </a:stretch>
            </p:blipFill>
            <p:spPr>
              <a:xfrm>
                <a:off x="3175971" y="952149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05" name="Ink 104">
                <a:extLst>
                  <a:ext uri="{FF2B5EF4-FFF2-40B4-BE49-F238E27FC236}">
                    <a16:creationId xmlns:a16="http://schemas.microsoft.com/office/drawing/2014/main" id="{8B73BA04-A581-5F0C-9F8C-55C531576BAC}"/>
                  </a:ext>
                </a:extLst>
              </p14:cNvPr>
              <p14:cNvContentPartPr>
                <a14:cpLocks xmlns:a14="http://schemas.microsoft.com/office/drawing/2010/main"/>
              </p14:cNvContentPartPr>
              <p14:nvPr/>
            </p14:nvContentPartPr>
            <p14:xfrm>
              <a:off x="2190801" y="8516302"/>
              <a:ext cx="360" cy="360"/>
            </p14:xfrm>
          </p:contentPart>
        </mc:Choice>
        <mc:Fallback xmlns="">
          <p:pic>
            <p:nvPicPr>
              <p:cNvPr id="105" name="Ink 104">
                <a:extLst>
                  <a:ext uri="{FF2B5EF4-FFF2-40B4-BE49-F238E27FC236}">
                    <a16:creationId xmlns:a16="http://schemas.microsoft.com/office/drawing/2014/main" id="{8B73BA04-A581-5F0C-9F8C-55C531576BAC}"/>
                  </a:ext>
                </a:extLst>
              </p:cNvPr>
              <p:cNvPicPr>
                <a:picLocks/>
              </p:cNvPicPr>
              <p:nvPr/>
            </p:nvPicPr>
            <p:blipFill>
              <a:blip r:embed="rId16"/>
              <a:stretch>
                <a:fillRect/>
              </a:stretch>
            </p:blipFill>
            <p:spPr>
              <a:xfrm>
                <a:off x="2181801" y="850730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6" name="Ink 105">
                <a:extLst>
                  <a:ext uri="{FF2B5EF4-FFF2-40B4-BE49-F238E27FC236}">
                    <a16:creationId xmlns:a16="http://schemas.microsoft.com/office/drawing/2014/main" id="{63F31FED-E981-6900-A297-59E69D434548}"/>
                  </a:ext>
                </a:extLst>
              </p14:cNvPr>
              <p14:cNvContentPartPr>
                <a14:cpLocks xmlns:a14="http://schemas.microsoft.com/office/drawing/2010/main"/>
              </p14:cNvContentPartPr>
              <p14:nvPr/>
            </p14:nvContentPartPr>
            <p14:xfrm>
              <a:off x="2537383" y="8819531"/>
              <a:ext cx="360" cy="360"/>
            </p14:xfrm>
          </p:contentPart>
        </mc:Choice>
        <mc:Fallback xmlns="">
          <p:pic>
            <p:nvPicPr>
              <p:cNvPr id="106" name="Ink 105">
                <a:extLst>
                  <a:ext uri="{FF2B5EF4-FFF2-40B4-BE49-F238E27FC236}">
                    <a16:creationId xmlns:a16="http://schemas.microsoft.com/office/drawing/2014/main" id="{63F31FED-E981-6900-A297-59E69D434548}"/>
                  </a:ext>
                </a:extLst>
              </p:cNvPr>
              <p:cNvPicPr>
                <a:picLocks/>
              </p:cNvPicPr>
              <p:nvPr/>
            </p:nvPicPr>
            <p:blipFill>
              <a:blip r:embed="rId16"/>
              <a:stretch>
                <a:fillRect/>
              </a:stretch>
            </p:blipFill>
            <p:spPr>
              <a:xfrm>
                <a:off x="2528383" y="881053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07" name="Ink 106">
                <a:extLst>
                  <a:ext uri="{FF2B5EF4-FFF2-40B4-BE49-F238E27FC236}">
                    <a16:creationId xmlns:a16="http://schemas.microsoft.com/office/drawing/2014/main" id="{D56A210A-B5B2-01FD-32A8-39AF24AADEBA}"/>
                  </a:ext>
                </a:extLst>
              </p14:cNvPr>
              <p14:cNvContentPartPr>
                <a14:cpLocks xmlns:a14="http://schemas.microsoft.com/office/drawing/2010/main"/>
              </p14:cNvContentPartPr>
              <p14:nvPr/>
            </p14:nvContentPartPr>
            <p14:xfrm>
              <a:off x="2363364" y="8627412"/>
              <a:ext cx="360" cy="360"/>
            </p14:xfrm>
          </p:contentPart>
        </mc:Choice>
        <mc:Fallback xmlns="">
          <p:pic>
            <p:nvPicPr>
              <p:cNvPr id="107" name="Ink 106">
                <a:extLst>
                  <a:ext uri="{FF2B5EF4-FFF2-40B4-BE49-F238E27FC236}">
                    <a16:creationId xmlns:a16="http://schemas.microsoft.com/office/drawing/2014/main" id="{D56A210A-B5B2-01FD-32A8-39AF24AADEBA}"/>
                  </a:ext>
                </a:extLst>
              </p:cNvPr>
              <p:cNvPicPr>
                <a:picLocks/>
              </p:cNvPicPr>
              <p:nvPr/>
            </p:nvPicPr>
            <p:blipFill>
              <a:blip r:embed="rId16"/>
              <a:stretch>
                <a:fillRect/>
              </a:stretch>
            </p:blipFill>
            <p:spPr>
              <a:xfrm>
                <a:off x="2354364" y="861841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9" name="Ink 108">
                <a:extLst>
                  <a:ext uri="{FF2B5EF4-FFF2-40B4-BE49-F238E27FC236}">
                    <a16:creationId xmlns:a16="http://schemas.microsoft.com/office/drawing/2014/main" id="{022F2B95-1711-A005-F0DB-4EEA73DE6906}"/>
                  </a:ext>
                </a:extLst>
              </p14:cNvPr>
              <p14:cNvContentPartPr>
                <a14:cpLocks xmlns:a14="http://schemas.microsoft.com/office/drawing/2010/main"/>
              </p14:cNvContentPartPr>
              <p14:nvPr/>
            </p14:nvContentPartPr>
            <p14:xfrm>
              <a:off x="2117349" y="9764604"/>
              <a:ext cx="360" cy="360"/>
            </p14:xfrm>
          </p:contentPart>
        </mc:Choice>
        <mc:Fallback xmlns="">
          <p:pic>
            <p:nvPicPr>
              <p:cNvPr id="109" name="Ink 108">
                <a:extLst>
                  <a:ext uri="{FF2B5EF4-FFF2-40B4-BE49-F238E27FC236}">
                    <a16:creationId xmlns:a16="http://schemas.microsoft.com/office/drawing/2014/main" id="{022F2B95-1711-A005-F0DB-4EEA73DE6906}"/>
                  </a:ext>
                </a:extLst>
              </p:cNvPr>
              <p:cNvPicPr>
                <a:picLocks/>
              </p:cNvPicPr>
              <p:nvPr/>
            </p:nvPicPr>
            <p:blipFill>
              <a:blip r:embed="rId16"/>
              <a:stretch>
                <a:fillRect/>
              </a:stretch>
            </p:blipFill>
            <p:spPr>
              <a:xfrm>
                <a:off x="2108349" y="975560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1" name="Ink 110">
                <a:extLst>
                  <a:ext uri="{FF2B5EF4-FFF2-40B4-BE49-F238E27FC236}">
                    <a16:creationId xmlns:a16="http://schemas.microsoft.com/office/drawing/2014/main" id="{F1A7C6CF-3B6C-E8B2-877D-D3E22A989B66}"/>
                  </a:ext>
                </a:extLst>
              </p14:cNvPr>
              <p14:cNvContentPartPr>
                <a14:cpLocks xmlns:a14="http://schemas.microsoft.com/office/drawing/2010/main"/>
              </p14:cNvContentPartPr>
              <p14:nvPr/>
            </p14:nvContentPartPr>
            <p14:xfrm>
              <a:off x="3387429" y="9642924"/>
              <a:ext cx="360" cy="360"/>
            </p14:xfrm>
          </p:contentPart>
        </mc:Choice>
        <mc:Fallback xmlns="">
          <p:pic>
            <p:nvPicPr>
              <p:cNvPr id="111" name="Ink 110">
                <a:extLst>
                  <a:ext uri="{FF2B5EF4-FFF2-40B4-BE49-F238E27FC236}">
                    <a16:creationId xmlns:a16="http://schemas.microsoft.com/office/drawing/2014/main" id="{F1A7C6CF-3B6C-E8B2-877D-D3E22A989B66}"/>
                  </a:ext>
                </a:extLst>
              </p:cNvPr>
              <p:cNvPicPr>
                <a:picLocks/>
              </p:cNvPicPr>
              <p:nvPr/>
            </p:nvPicPr>
            <p:blipFill>
              <a:blip r:embed="rId16"/>
              <a:stretch>
                <a:fillRect/>
              </a:stretch>
            </p:blipFill>
            <p:spPr>
              <a:xfrm>
                <a:off x="3378429" y="96339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3" name="Ink 112">
                <a:extLst>
                  <a:ext uri="{FF2B5EF4-FFF2-40B4-BE49-F238E27FC236}">
                    <a16:creationId xmlns:a16="http://schemas.microsoft.com/office/drawing/2014/main" id="{C2456626-3E19-46E4-9585-2AC55EE6C3F6}"/>
                  </a:ext>
                </a:extLst>
              </p14:cNvPr>
              <p14:cNvContentPartPr>
                <a14:cpLocks xmlns:a14="http://schemas.microsoft.com/office/drawing/2010/main"/>
              </p14:cNvContentPartPr>
              <p14:nvPr/>
            </p14:nvContentPartPr>
            <p14:xfrm>
              <a:off x="3326589" y="9347724"/>
              <a:ext cx="360" cy="360"/>
            </p14:xfrm>
          </p:contentPart>
        </mc:Choice>
        <mc:Fallback xmlns="">
          <p:pic>
            <p:nvPicPr>
              <p:cNvPr id="113" name="Ink 112">
                <a:extLst>
                  <a:ext uri="{FF2B5EF4-FFF2-40B4-BE49-F238E27FC236}">
                    <a16:creationId xmlns:a16="http://schemas.microsoft.com/office/drawing/2014/main" id="{C2456626-3E19-46E4-9585-2AC55EE6C3F6}"/>
                  </a:ext>
                </a:extLst>
              </p:cNvPr>
              <p:cNvPicPr>
                <a:picLocks/>
              </p:cNvPicPr>
              <p:nvPr/>
            </p:nvPicPr>
            <p:blipFill>
              <a:blip r:embed="rId16"/>
              <a:stretch>
                <a:fillRect/>
              </a:stretch>
            </p:blipFill>
            <p:spPr>
              <a:xfrm>
                <a:off x="3317589" y="933872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4" name="Ink 113">
                <a:extLst>
                  <a:ext uri="{FF2B5EF4-FFF2-40B4-BE49-F238E27FC236}">
                    <a16:creationId xmlns:a16="http://schemas.microsoft.com/office/drawing/2014/main" id="{A6B63553-AFC3-A490-8CF5-45D3C9DDBA7F}"/>
                  </a:ext>
                </a:extLst>
              </p14:cNvPr>
              <p14:cNvContentPartPr>
                <a14:cpLocks xmlns:a14="http://schemas.microsoft.com/office/drawing/2010/main"/>
              </p14:cNvContentPartPr>
              <p14:nvPr/>
            </p14:nvContentPartPr>
            <p14:xfrm>
              <a:off x="3326589" y="9093924"/>
              <a:ext cx="360" cy="360"/>
            </p14:xfrm>
          </p:contentPart>
        </mc:Choice>
        <mc:Fallback xmlns="">
          <p:pic>
            <p:nvPicPr>
              <p:cNvPr id="114" name="Ink 113">
                <a:extLst>
                  <a:ext uri="{FF2B5EF4-FFF2-40B4-BE49-F238E27FC236}">
                    <a16:creationId xmlns:a16="http://schemas.microsoft.com/office/drawing/2014/main" id="{A6B63553-AFC3-A490-8CF5-45D3C9DDBA7F}"/>
                  </a:ext>
                </a:extLst>
              </p:cNvPr>
              <p:cNvPicPr>
                <a:picLocks/>
              </p:cNvPicPr>
              <p:nvPr/>
            </p:nvPicPr>
            <p:blipFill>
              <a:blip r:embed="rId16"/>
              <a:stretch>
                <a:fillRect/>
              </a:stretch>
            </p:blipFill>
            <p:spPr>
              <a:xfrm>
                <a:off x="3317589" y="9084924"/>
                <a:ext cx="18000" cy="18000"/>
              </a:xfrm>
              <a:prstGeom prst="rect">
                <a:avLst/>
              </a:prstGeom>
            </p:spPr>
          </p:pic>
        </mc:Fallback>
      </mc:AlternateContent>
      <p:sp>
        <p:nvSpPr>
          <p:cNvPr id="115" name="Arrow: Curved Down 114">
            <a:extLst>
              <a:ext uri="{FF2B5EF4-FFF2-40B4-BE49-F238E27FC236}">
                <a16:creationId xmlns:a16="http://schemas.microsoft.com/office/drawing/2014/main" id="{CF8AA5E4-8594-C8DE-3039-9647DCBEFAC3}"/>
              </a:ext>
            </a:extLst>
          </p:cNvPr>
          <p:cNvSpPr>
            <a:spLocks/>
          </p:cNvSpPr>
          <p:nvPr/>
        </p:nvSpPr>
        <p:spPr>
          <a:xfrm rot="1941369">
            <a:off x="2494114" y="9258448"/>
            <a:ext cx="1273175" cy="563562"/>
          </a:xfrm>
          <a:prstGeom prst="curvedDownArrow">
            <a:avLst>
              <a:gd name="adj1" fmla="val 25000"/>
              <a:gd name="adj2" fmla="val 66278"/>
              <a:gd name="adj3" fmla="val 25000"/>
            </a:avLst>
          </a:prstGeom>
          <a:solidFill>
            <a:srgbClr val="C7E9B4"/>
          </a:solidFill>
          <a:ln>
            <a:solidFill>
              <a:srgbClr val="C7E9B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s-AR" sz="1600" dirty="0">
              <a:solidFill>
                <a:schemeClr val="tx1"/>
              </a:solidFill>
            </a:endParaRPr>
          </a:p>
        </p:txBody>
      </p:sp>
      <p:sp>
        <p:nvSpPr>
          <p:cNvPr id="116" name="Oval 115">
            <a:extLst>
              <a:ext uri="{FF2B5EF4-FFF2-40B4-BE49-F238E27FC236}">
                <a16:creationId xmlns:a16="http://schemas.microsoft.com/office/drawing/2014/main" id="{86B78F5D-0256-D11D-730B-B6DF54E782FE}"/>
              </a:ext>
            </a:extLst>
          </p:cNvPr>
          <p:cNvSpPr>
            <a:spLocks/>
          </p:cNvSpPr>
          <p:nvPr/>
        </p:nvSpPr>
        <p:spPr>
          <a:xfrm rot="21344115">
            <a:off x="1979717" y="10041981"/>
            <a:ext cx="638175" cy="3968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17" name="Oval 116">
            <a:extLst>
              <a:ext uri="{FF2B5EF4-FFF2-40B4-BE49-F238E27FC236}">
                <a16:creationId xmlns:a16="http://schemas.microsoft.com/office/drawing/2014/main" id="{E1F8BF3E-B18F-B204-956B-D32970D426BD}"/>
              </a:ext>
            </a:extLst>
          </p:cNvPr>
          <p:cNvSpPr>
            <a:spLocks/>
          </p:cNvSpPr>
          <p:nvPr/>
        </p:nvSpPr>
        <p:spPr>
          <a:xfrm rot="1953406">
            <a:off x="2629005" y="10092781"/>
            <a:ext cx="293687"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19" name="Oval 118">
            <a:extLst>
              <a:ext uri="{FF2B5EF4-FFF2-40B4-BE49-F238E27FC236}">
                <a16:creationId xmlns:a16="http://schemas.microsoft.com/office/drawing/2014/main" id="{92D9C5C6-07A4-1D16-6E8D-5D92220E476A}"/>
              </a:ext>
            </a:extLst>
          </p:cNvPr>
          <p:cNvSpPr>
            <a:spLocks/>
          </p:cNvSpPr>
          <p:nvPr/>
        </p:nvSpPr>
        <p:spPr>
          <a:xfrm rot="629603">
            <a:off x="2930630" y="10061031"/>
            <a:ext cx="581025" cy="3444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3" name="Oval 122">
            <a:extLst>
              <a:ext uri="{FF2B5EF4-FFF2-40B4-BE49-F238E27FC236}">
                <a16:creationId xmlns:a16="http://schemas.microsoft.com/office/drawing/2014/main" id="{B2FE2500-9E92-C0D1-A111-D97C4C7F771F}"/>
              </a:ext>
            </a:extLst>
          </p:cNvPr>
          <p:cNvSpPr>
            <a:spLocks/>
          </p:cNvSpPr>
          <p:nvPr/>
        </p:nvSpPr>
        <p:spPr>
          <a:xfrm rot="20319477">
            <a:off x="3654530" y="10122943"/>
            <a:ext cx="433387" cy="2809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4" name="Oval 123">
            <a:extLst>
              <a:ext uri="{FF2B5EF4-FFF2-40B4-BE49-F238E27FC236}">
                <a16:creationId xmlns:a16="http://schemas.microsoft.com/office/drawing/2014/main" id="{78FAD08C-32AF-92D4-E86D-2BC95F157C7A}"/>
              </a:ext>
            </a:extLst>
          </p:cNvPr>
          <p:cNvSpPr>
            <a:spLocks/>
          </p:cNvSpPr>
          <p:nvPr/>
        </p:nvSpPr>
        <p:spPr>
          <a:xfrm rot="1230092">
            <a:off x="3494192" y="10080081"/>
            <a:ext cx="174625" cy="1412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6" name="Oval 125">
            <a:extLst>
              <a:ext uri="{FF2B5EF4-FFF2-40B4-BE49-F238E27FC236}">
                <a16:creationId xmlns:a16="http://schemas.microsoft.com/office/drawing/2014/main" id="{6D16D5A4-9699-EDB4-339B-12C23910ABE8}"/>
              </a:ext>
            </a:extLst>
          </p:cNvPr>
          <p:cNvSpPr>
            <a:spLocks/>
          </p:cNvSpPr>
          <p:nvPr/>
        </p:nvSpPr>
        <p:spPr>
          <a:xfrm rot="1310077">
            <a:off x="2514705" y="10465843"/>
            <a:ext cx="327025" cy="3857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7" name="Oval 126">
            <a:extLst>
              <a:ext uri="{FF2B5EF4-FFF2-40B4-BE49-F238E27FC236}">
                <a16:creationId xmlns:a16="http://schemas.microsoft.com/office/drawing/2014/main" id="{A9BCF4F4-6DAF-C22C-882F-84778AF27F45}"/>
              </a:ext>
            </a:extLst>
          </p:cNvPr>
          <p:cNvSpPr>
            <a:spLocks/>
          </p:cNvSpPr>
          <p:nvPr/>
        </p:nvSpPr>
        <p:spPr>
          <a:xfrm rot="19601633">
            <a:off x="2951267" y="10513468"/>
            <a:ext cx="327025" cy="22701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8" name="Oval 127">
            <a:extLst>
              <a:ext uri="{FF2B5EF4-FFF2-40B4-BE49-F238E27FC236}">
                <a16:creationId xmlns:a16="http://schemas.microsoft.com/office/drawing/2014/main" id="{65982BBF-F974-7F9C-4893-9F819380FF06}"/>
              </a:ext>
            </a:extLst>
          </p:cNvPr>
          <p:cNvSpPr>
            <a:spLocks/>
          </p:cNvSpPr>
          <p:nvPr/>
        </p:nvSpPr>
        <p:spPr>
          <a:xfrm rot="1920195">
            <a:off x="3376717" y="10608718"/>
            <a:ext cx="490538" cy="2508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29" name="Oval 128">
            <a:extLst>
              <a:ext uri="{FF2B5EF4-FFF2-40B4-BE49-F238E27FC236}">
                <a16:creationId xmlns:a16="http://schemas.microsoft.com/office/drawing/2014/main" id="{6CB127C8-4181-D33B-BE6E-8CB95EFE07F9}"/>
              </a:ext>
            </a:extLst>
          </p:cNvPr>
          <p:cNvSpPr>
            <a:spLocks/>
          </p:cNvSpPr>
          <p:nvPr/>
        </p:nvSpPr>
        <p:spPr>
          <a:xfrm rot="19406432">
            <a:off x="3887892" y="10451556"/>
            <a:ext cx="209550" cy="1920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0" name="Oval 129">
            <a:extLst>
              <a:ext uri="{FF2B5EF4-FFF2-40B4-BE49-F238E27FC236}">
                <a16:creationId xmlns:a16="http://schemas.microsoft.com/office/drawing/2014/main" id="{6C72EC88-3F6B-FFE9-1C6F-2386AFEB707B}"/>
              </a:ext>
            </a:extLst>
          </p:cNvPr>
          <p:cNvSpPr>
            <a:spLocks/>
          </p:cNvSpPr>
          <p:nvPr/>
        </p:nvSpPr>
        <p:spPr>
          <a:xfrm rot="19406432">
            <a:off x="2136880" y="10546806"/>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1" name="Oval 130">
            <a:extLst>
              <a:ext uri="{FF2B5EF4-FFF2-40B4-BE49-F238E27FC236}">
                <a16:creationId xmlns:a16="http://schemas.microsoft.com/office/drawing/2014/main" id="{FDD20342-917B-6A42-06C3-B2D85BC0C298}"/>
              </a:ext>
            </a:extLst>
          </p:cNvPr>
          <p:cNvSpPr>
            <a:spLocks/>
          </p:cNvSpPr>
          <p:nvPr/>
        </p:nvSpPr>
        <p:spPr>
          <a:xfrm rot="19406432">
            <a:off x="2338492" y="10848431"/>
            <a:ext cx="50800" cy="809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3" name="Oval 132">
            <a:extLst>
              <a:ext uri="{FF2B5EF4-FFF2-40B4-BE49-F238E27FC236}">
                <a16:creationId xmlns:a16="http://schemas.microsoft.com/office/drawing/2014/main" id="{CE4D9F86-2707-8338-5905-806D2AF458D5}"/>
              </a:ext>
            </a:extLst>
          </p:cNvPr>
          <p:cNvSpPr>
            <a:spLocks/>
          </p:cNvSpPr>
          <p:nvPr/>
        </p:nvSpPr>
        <p:spPr>
          <a:xfrm rot="19406432">
            <a:off x="2389292" y="10469018"/>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6" name="Oval 135">
            <a:extLst>
              <a:ext uri="{FF2B5EF4-FFF2-40B4-BE49-F238E27FC236}">
                <a16:creationId xmlns:a16="http://schemas.microsoft.com/office/drawing/2014/main" id="{B153D212-E137-1916-913C-1A296C0C7CD5}"/>
              </a:ext>
            </a:extLst>
          </p:cNvPr>
          <p:cNvSpPr>
            <a:spLocks/>
          </p:cNvSpPr>
          <p:nvPr/>
        </p:nvSpPr>
        <p:spPr>
          <a:xfrm rot="1285833">
            <a:off x="2935392" y="10408693"/>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38" name="Oval 137">
            <a:extLst>
              <a:ext uri="{FF2B5EF4-FFF2-40B4-BE49-F238E27FC236}">
                <a16:creationId xmlns:a16="http://schemas.microsoft.com/office/drawing/2014/main" id="{625815F5-9B1D-0AEA-E87A-A769B1120A8A}"/>
              </a:ext>
            </a:extLst>
          </p:cNvPr>
          <p:cNvSpPr>
            <a:spLocks/>
          </p:cNvSpPr>
          <p:nvPr/>
        </p:nvSpPr>
        <p:spPr>
          <a:xfrm rot="1596970">
            <a:off x="2079730" y="1077223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0" name="Oval 139">
            <a:extLst>
              <a:ext uri="{FF2B5EF4-FFF2-40B4-BE49-F238E27FC236}">
                <a16:creationId xmlns:a16="http://schemas.microsoft.com/office/drawing/2014/main" id="{9EF657D3-0246-6FF1-CB2E-896E99D1D457}"/>
              </a:ext>
            </a:extLst>
          </p:cNvPr>
          <p:cNvSpPr>
            <a:spLocks/>
          </p:cNvSpPr>
          <p:nvPr/>
        </p:nvSpPr>
        <p:spPr>
          <a:xfrm rot="19406432" flipH="1" flipV="1">
            <a:off x="3875192" y="10827793"/>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2" name="Oval 141">
            <a:extLst>
              <a:ext uri="{FF2B5EF4-FFF2-40B4-BE49-F238E27FC236}">
                <a16:creationId xmlns:a16="http://schemas.microsoft.com/office/drawing/2014/main" id="{C7A9577F-24F7-D843-0275-F9761347E270}"/>
              </a:ext>
            </a:extLst>
          </p:cNvPr>
          <p:cNvSpPr>
            <a:spLocks/>
          </p:cNvSpPr>
          <p:nvPr/>
        </p:nvSpPr>
        <p:spPr>
          <a:xfrm rot="19406432" flipH="1" flipV="1">
            <a:off x="3332267" y="10491243"/>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3" name="Oval 142">
            <a:extLst>
              <a:ext uri="{FF2B5EF4-FFF2-40B4-BE49-F238E27FC236}">
                <a16:creationId xmlns:a16="http://schemas.microsoft.com/office/drawing/2014/main" id="{F1E8C85E-4904-2619-D0C3-79E78B71FBAC}"/>
              </a:ext>
            </a:extLst>
          </p:cNvPr>
          <p:cNvSpPr>
            <a:spLocks/>
          </p:cNvSpPr>
          <p:nvPr/>
        </p:nvSpPr>
        <p:spPr>
          <a:xfrm rot="19406432" flipH="1" flipV="1">
            <a:off x="3768830" y="10540456"/>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4" name="Oval 143">
            <a:extLst>
              <a:ext uri="{FF2B5EF4-FFF2-40B4-BE49-F238E27FC236}">
                <a16:creationId xmlns:a16="http://schemas.microsoft.com/office/drawing/2014/main" id="{C9605C87-CBCE-D3CD-519B-6394ED940B0F}"/>
              </a:ext>
            </a:extLst>
          </p:cNvPr>
          <p:cNvSpPr>
            <a:spLocks/>
          </p:cNvSpPr>
          <p:nvPr/>
        </p:nvSpPr>
        <p:spPr>
          <a:xfrm rot="19406432" flipH="1" flipV="1">
            <a:off x="2406755" y="10724606"/>
            <a:ext cx="46037"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45" name="Oval 144">
            <a:extLst>
              <a:ext uri="{FF2B5EF4-FFF2-40B4-BE49-F238E27FC236}">
                <a16:creationId xmlns:a16="http://schemas.microsoft.com/office/drawing/2014/main" id="{41CFFA78-2E39-60E0-300F-3B0E520887B4}"/>
              </a:ext>
            </a:extLst>
          </p:cNvPr>
          <p:cNvSpPr>
            <a:spLocks/>
          </p:cNvSpPr>
          <p:nvPr/>
        </p:nvSpPr>
        <p:spPr>
          <a:xfrm rot="19406432" flipH="1" flipV="1">
            <a:off x="2857605" y="10776993"/>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0" name="Oval 149">
            <a:extLst>
              <a:ext uri="{FF2B5EF4-FFF2-40B4-BE49-F238E27FC236}">
                <a16:creationId xmlns:a16="http://schemas.microsoft.com/office/drawing/2014/main" id="{4CC11735-35FC-776C-8776-01085B79276E}"/>
              </a:ext>
            </a:extLst>
          </p:cNvPr>
          <p:cNvSpPr>
            <a:spLocks/>
          </p:cNvSpPr>
          <p:nvPr/>
        </p:nvSpPr>
        <p:spPr>
          <a:xfrm rot="19406432" flipH="1" flipV="1">
            <a:off x="4159355" y="10446793"/>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2" name="Oval 151">
            <a:extLst>
              <a:ext uri="{FF2B5EF4-FFF2-40B4-BE49-F238E27FC236}">
                <a16:creationId xmlns:a16="http://schemas.microsoft.com/office/drawing/2014/main" id="{5791A6C7-A9BA-2748-5BD3-94BAE3B205A2}"/>
              </a:ext>
            </a:extLst>
          </p:cNvPr>
          <p:cNvSpPr>
            <a:spLocks/>
          </p:cNvSpPr>
          <p:nvPr/>
        </p:nvSpPr>
        <p:spPr>
          <a:xfrm rot="19406432" flipH="1" flipV="1">
            <a:off x="3306867" y="10765881"/>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3" name="Oval 152">
            <a:extLst>
              <a:ext uri="{FF2B5EF4-FFF2-40B4-BE49-F238E27FC236}">
                <a16:creationId xmlns:a16="http://schemas.microsoft.com/office/drawing/2014/main" id="{AB0ED68F-BA93-4528-8ECB-95454C5AEFCB}"/>
              </a:ext>
            </a:extLst>
          </p:cNvPr>
          <p:cNvSpPr>
            <a:spLocks/>
          </p:cNvSpPr>
          <p:nvPr/>
        </p:nvSpPr>
        <p:spPr>
          <a:xfrm rot="1285833">
            <a:off x="3089380" y="10824618"/>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4" name="Oval 153">
            <a:extLst>
              <a:ext uri="{FF2B5EF4-FFF2-40B4-BE49-F238E27FC236}">
                <a16:creationId xmlns:a16="http://schemas.microsoft.com/office/drawing/2014/main" id="{651A8D52-577A-E8B9-8966-333A4E8E3E73}"/>
              </a:ext>
            </a:extLst>
          </p:cNvPr>
          <p:cNvSpPr>
            <a:spLocks/>
          </p:cNvSpPr>
          <p:nvPr/>
        </p:nvSpPr>
        <p:spPr>
          <a:xfrm rot="1285833">
            <a:off x="4148242" y="10707143"/>
            <a:ext cx="49213"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5" name="Oval 154">
            <a:extLst>
              <a:ext uri="{FF2B5EF4-FFF2-40B4-BE49-F238E27FC236}">
                <a16:creationId xmlns:a16="http://schemas.microsoft.com/office/drawing/2014/main" id="{8437F38E-4EC1-E125-B648-25DB86A06D89}"/>
              </a:ext>
            </a:extLst>
          </p:cNvPr>
          <p:cNvSpPr>
            <a:spLocks/>
          </p:cNvSpPr>
          <p:nvPr/>
        </p:nvSpPr>
        <p:spPr>
          <a:xfrm rot="1285833">
            <a:off x="3405292" y="1092463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6" name="Oval 155">
            <a:extLst>
              <a:ext uri="{FF2B5EF4-FFF2-40B4-BE49-F238E27FC236}">
                <a16:creationId xmlns:a16="http://schemas.microsoft.com/office/drawing/2014/main" id="{DE03FB7D-28B2-24BA-5B54-85BA855465C4}"/>
              </a:ext>
            </a:extLst>
          </p:cNvPr>
          <p:cNvSpPr>
            <a:spLocks/>
          </p:cNvSpPr>
          <p:nvPr/>
        </p:nvSpPr>
        <p:spPr>
          <a:xfrm rot="21344115">
            <a:off x="4594482" y="10021343"/>
            <a:ext cx="638175" cy="3952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7" name="Oval 156">
            <a:extLst>
              <a:ext uri="{FF2B5EF4-FFF2-40B4-BE49-F238E27FC236}">
                <a16:creationId xmlns:a16="http://schemas.microsoft.com/office/drawing/2014/main" id="{2A196153-2F4B-BAD1-388C-4D4333B118F6}"/>
              </a:ext>
            </a:extLst>
          </p:cNvPr>
          <p:cNvSpPr>
            <a:spLocks/>
          </p:cNvSpPr>
          <p:nvPr/>
        </p:nvSpPr>
        <p:spPr>
          <a:xfrm rot="1230092">
            <a:off x="5253090" y="10089606"/>
            <a:ext cx="292100"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8" name="Oval 157">
            <a:extLst>
              <a:ext uri="{FF2B5EF4-FFF2-40B4-BE49-F238E27FC236}">
                <a16:creationId xmlns:a16="http://schemas.microsoft.com/office/drawing/2014/main" id="{480643D2-70D3-CC11-27E7-7F04503E2D33}"/>
              </a:ext>
            </a:extLst>
          </p:cNvPr>
          <p:cNvSpPr>
            <a:spLocks/>
          </p:cNvSpPr>
          <p:nvPr/>
        </p:nvSpPr>
        <p:spPr>
          <a:xfrm rot="1230092">
            <a:off x="5530396" y="10040392"/>
            <a:ext cx="579438" cy="3444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59" name="Oval 158">
            <a:extLst>
              <a:ext uri="{FF2B5EF4-FFF2-40B4-BE49-F238E27FC236}">
                <a16:creationId xmlns:a16="http://schemas.microsoft.com/office/drawing/2014/main" id="{9D30C0E1-98F4-AB07-AED7-F7AE4C612B48}"/>
              </a:ext>
            </a:extLst>
          </p:cNvPr>
          <p:cNvSpPr>
            <a:spLocks/>
          </p:cNvSpPr>
          <p:nvPr/>
        </p:nvSpPr>
        <p:spPr>
          <a:xfrm rot="21260871">
            <a:off x="6255311" y="10034382"/>
            <a:ext cx="512747" cy="33173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0" name="Oval 159">
            <a:extLst>
              <a:ext uri="{FF2B5EF4-FFF2-40B4-BE49-F238E27FC236}">
                <a16:creationId xmlns:a16="http://schemas.microsoft.com/office/drawing/2014/main" id="{1D29E466-EDD6-EEEC-B6AB-62A72A30FBAB}"/>
              </a:ext>
            </a:extLst>
          </p:cNvPr>
          <p:cNvSpPr>
            <a:spLocks/>
          </p:cNvSpPr>
          <p:nvPr/>
        </p:nvSpPr>
        <p:spPr>
          <a:xfrm rot="1230092">
            <a:off x="6069725" y="10099181"/>
            <a:ext cx="173038" cy="1428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2" name="Oval 161">
            <a:extLst>
              <a:ext uri="{FF2B5EF4-FFF2-40B4-BE49-F238E27FC236}">
                <a16:creationId xmlns:a16="http://schemas.microsoft.com/office/drawing/2014/main" id="{20BE4CB1-F5ED-BCA7-7246-5035C3E24BED}"/>
              </a:ext>
            </a:extLst>
          </p:cNvPr>
          <p:cNvSpPr>
            <a:spLocks/>
          </p:cNvSpPr>
          <p:nvPr/>
        </p:nvSpPr>
        <p:spPr>
          <a:xfrm rot="1310077">
            <a:off x="5367442" y="10445206"/>
            <a:ext cx="327025" cy="3857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3" name="Oval 162">
            <a:extLst>
              <a:ext uri="{FF2B5EF4-FFF2-40B4-BE49-F238E27FC236}">
                <a16:creationId xmlns:a16="http://schemas.microsoft.com/office/drawing/2014/main" id="{90DF8ADF-6C49-2D56-4652-9C225128437D}"/>
              </a:ext>
            </a:extLst>
          </p:cNvPr>
          <p:cNvSpPr>
            <a:spLocks/>
          </p:cNvSpPr>
          <p:nvPr/>
        </p:nvSpPr>
        <p:spPr>
          <a:xfrm rot="19601633">
            <a:off x="5804005" y="10492831"/>
            <a:ext cx="327025" cy="2270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4" name="Oval 163">
            <a:extLst>
              <a:ext uri="{FF2B5EF4-FFF2-40B4-BE49-F238E27FC236}">
                <a16:creationId xmlns:a16="http://schemas.microsoft.com/office/drawing/2014/main" id="{5A244837-3571-D2CA-9013-35AE59D94624}"/>
              </a:ext>
            </a:extLst>
          </p:cNvPr>
          <p:cNvSpPr>
            <a:spLocks/>
          </p:cNvSpPr>
          <p:nvPr/>
        </p:nvSpPr>
        <p:spPr>
          <a:xfrm rot="1920195">
            <a:off x="6229455" y="10588081"/>
            <a:ext cx="490537" cy="2492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5" name="Oval 164">
            <a:extLst>
              <a:ext uri="{FF2B5EF4-FFF2-40B4-BE49-F238E27FC236}">
                <a16:creationId xmlns:a16="http://schemas.microsoft.com/office/drawing/2014/main" id="{1BA79EB6-D199-E838-FE67-A0ABB2C7AC89}"/>
              </a:ext>
            </a:extLst>
          </p:cNvPr>
          <p:cNvSpPr>
            <a:spLocks/>
          </p:cNvSpPr>
          <p:nvPr/>
        </p:nvSpPr>
        <p:spPr>
          <a:xfrm rot="19406432">
            <a:off x="4334051" y="10429330"/>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6" name="Oval 165">
            <a:extLst>
              <a:ext uri="{FF2B5EF4-FFF2-40B4-BE49-F238E27FC236}">
                <a16:creationId xmlns:a16="http://schemas.microsoft.com/office/drawing/2014/main" id="{517308C9-369E-DD61-7CBA-D9B9670D4136}"/>
              </a:ext>
            </a:extLst>
          </p:cNvPr>
          <p:cNvSpPr>
            <a:spLocks/>
          </p:cNvSpPr>
          <p:nvPr/>
        </p:nvSpPr>
        <p:spPr>
          <a:xfrm rot="19406432">
            <a:off x="4989617" y="10526168"/>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7" name="Oval 166">
            <a:extLst>
              <a:ext uri="{FF2B5EF4-FFF2-40B4-BE49-F238E27FC236}">
                <a16:creationId xmlns:a16="http://schemas.microsoft.com/office/drawing/2014/main" id="{9D9D0382-1C7C-3763-665D-DA3C1A98FD26}"/>
              </a:ext>
            </a:extLst>
          </p:cNvPr>
          <p:cNvSpPr>
            <a:spLocks/>
          </p:cNvSpPr>
          <p:nvPr/>
        </p:nvSpPr>
        <p:spPr>
          <a:xfrm rot="19406432">
            <a:off x="5191230" y="10827793"/>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8" name="Oval 167">
            <a:extLst>
              <a:ext uri="{FF2B5EF4-FFF2-40B4-BE49-F238E27FC236}">
                <a16:creationId xmlns:a16="http://schemas.microsoft.com/office/drawing/2014/main" id="{AA674B55-0EFB-D69B-DD9D-0DEAEFAE30DA}"/>
              </a:ext>
            </a:extLst>
          </p:cNvPr>
          <p:cNvSpPr>
            <a:spLocks/>
          </p:cNvSpPr>
          <p:nvPr/>
        </p:nvSpPr>
        <p:spPr>
          <a:xfrm rot="19406432">
            <a:off x="5242030" y="10446793"/>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69" name="Oval 168">
            <a:extLst>
              <a:ext uri="{FF2B5EF4-FFF2-40B4-BE49-F238E27FC236}">
                <a16:creationId xmlns:a16="http://schemas.microsoft.com/office/drawing/2014/main" id="{23A552C7-0BBD-46B4-17B9-15C19ED172E8}"/>
              </a:ext>
            </a:extLst>
          </p:cNvPr>
          <p:cNvSpPr>
            <a:spLocks/>
          </p:cNvSpPr>
          <p:nvPr/>
        </p:nvSpPr>
        <p:spPr>
          <a:xfrm rot="1285833">
            <a:off x="5788130" y="10388056"/>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0" name="Oval 169">
            <a:extLst>
              <a:ext uri="{FF2B5EF4-FFF2-40B4-BE49-F238E27FC236}">
                <a16:creationId xmlns:a16="http://schemas.microsoft.com/office/drawing/2014/main" id="{976C722A-983B-3329-F77C-5FC99E5EEA78}"/>
              </a:ext>
            </a:extLst>
          </p:cNvPr>
          <p:cNvSpPr>
            <a:spLocks/>
          </p:cNvSpPr>
          <p:nvPr/>
        </p:nvSpPr>
        <p:spPr>
          <a:xfrm rot="1596970">
            <a:off x="4932467" y="10750006"/>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1" name="Oval 170">
            <a:extLst>
              <a:ext uri="{FF2B5EF4-FFF2-40B4-BE49-F238E27FC236}">
                <a16:creationId xmlns:a16="http://schemas.microsoft.com/office/drawing/2014/main" id="{15E07720-864D-44CF-CC41-454732FD870D}"/>
              </a:ext>
            </a:extLst>
          </p:cNvPr>
          <p:cNvSpPr>
            <a:spLocks/>
          </p:cNvSpPr>
          <p:nvPr/>
        </p:nvSpPr>
        <p:spPr>
          <a:xfrm rot="19406432" flipH="1" flipV="1">
            <a:off x="6727930" y="10807156"/>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2" name="Oval 171">
            <a:extLst>
              <a:ext uri="{FF2B5EF4-FFF2-40B4-BE49-F238E27FC236}">
                <a16:creationId xmlns:a16="http://schemas.microsoft.com/office/drawing/2014/main" id="{AE44D333-85A8-E6CE-170E-F22893A647F1}"/>
              </a:ext>
            </a:extLst>
          </p:cNvPr>
          <p:cNvSpPr>
            <a:spLocks/>
          </p:cNvSpPr>
          <p:nvPr/>
        </p:nvSpPr>
        <p:spPr>
          <a:xfrm rot="19406432" flipH="1" flipV="1">
            <a:off x="6185005" y="10470606"/>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3" name="Oval 172">
            <a:extLst>
              <a:ext uri="{FF2B5EF4-FFF2-40B4-BE49-F238E27FC236}">
                <a16:creationId xmlns:a16="http://schemas.microsoft.com/office/drawing/2014/main" id="{F8018399-6C26-F299-39E2-1C5AB45072AB}"/>
              </a:ext>
            </a:extLst>
          </p:cNvPr>
          <p:cNvSpPr>
            <a:spLocks/>
          </p:cNvSpPr>
          <p:nvPr/>
        </p:nvSpPr>
        <p:spPr>
          <a:xfrm rot="19406432" flipH="1" flipV="1">
            <a:off x="6621567" y="10519818"/>
            <a:ext cx="46038"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4" name="Oval 173">
            <a:extLst>
              <a:ext uri="{FF2B5EF4-FFF2-40B4-BE49-F238E27FC236}">
                <a16:creationId xmlns:a16="http://schemas.microsoft.com/office/drawing/2014/main" id="{A2F805A0-6AC2-6026-8043-29546A53A3BE}"/>
              </a:ext>
            </a:extLst>
          </p:cNvPr>
          <p:cNvSpPr>
            <a:spLocks/>
          </p:cNvSpPr>
          <p:nvPr/>
        </p:nvSpPr>
        <p:spPr>
          <a:xfrm rot="19406432" flipH="1" flipV="1">
            <a:off x="5259492" y="10702381"/>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5" name="Oval 174">
            <a:extLst>
              <a:ext uri="{FF2B5EF4-FFF2-40B4-BE49-F238E27FC236}">
                <a16:creationId xmlns:a16="http://schemas.microsoft.com/office/drawing/2014/main" id="{1D20A0A6-518D-BF52-D40E-38CC73504312}"/>
              </a:ext>
            </a:extLst>
          </p:cNvPr>
          <p:cNvSpPr>
            <a:spLocks/>
          </p:cNvSpPr>
          <p:nvPr/>
        </p:nvSpPr>
        <p:spPr>
          <a:xfrm rot="19406432" flipH="1" flipV="1">
            <a:off x="5710342" y="10754768"/>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7" name="Oval 176">
            <a:extLst>
              <a:ext uri="{FF2B5EF4-FFF2-40B4-BE49-F238E27FC236}">
                <a16:creationId xmlns:a16="http://schemas.microsoft.com/office/drawing/2014/main" id="{5E9D0943-46E0-4293-AB03-F6CC9C96C290}"/>
              </a:ext>
            </a:extLst>
          </p:cNvPr>
          <p:cNvSpPr>
            <a:spLocks/>
          </p:cNvSpPr>
          <p:nvPr/>
        </p:nvSpPr>
        <p:spPr>
          <a:xfrm rot="19406432" flipH="1" flipV="1">
            <a:off x="6161192" y="10745243"/>
            <a:ext cx="44450"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8" name="Oval 177">
            <a:extLst>
              <a:ext uri="{FF2B5EF4-FFF2-40B4-BE49-F238E27FC236}">
                <a16:creationId xmlns:a16="http://schemas.microsoft.com/office/drawing/2014/main" id="{5CE51D5B-68BC-72CB-8555-CDE7D6EFFA79}"/>
              </a:ext>
            </a:extLst>
          </p:cNvPr>
          <p:cNvSpPr>
            <a:spLocks/>
          </p:cNvSpPr>
          <p:nvPr/>
        </p:nvSpPr>
        <p:spPr>
          <a:xfrm rot="1285833">
            <a:off x="5942117" y="10802393"/>
            <a:ext cx="50800" cy="809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79" name="Oval 178">
            <a:extLst>
              <a:ext uri="{FF2B5EF4-FFF2-40B4-BE49-F238E27FC236}">
                <a16:creationId xmlns:a16="http://schemas.microsoft.com/office/drawing/2014/main" id="{0DF05F82-6C43-4AA6-A21B-1827DA0A76F9}"/>
              </a:ext>
            </a:extLst>
          </p:cNvPr>
          <p:cNvSpPr>
            <a:spLocks/>
          </p:cNvSpPr>
          <p:nvPr/>
        </p:nvSpPr>
        <p:spPr>
          <a:xfrm rot="1285833">
            <a:off x="4422289" y="10747780"/>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0" name="Oval 179">
            <a:extLst>
              <a:ext uri="{FF2B5EF4-FFF2-40B4-BE49-F238E27FC236}">
                <a16:creationId xmlns:a16="http://schemas.microsoft.com/office/drawing/2014/main" id="{8FFC7BCD-7C71-5676-3222-7D6BE32BE1C0}"/>
              </a:ext>
            </a:extLst>
          </p:cNvPr>
          <p:cNvSpPr>
            <a:spLocks/>
          </p:cNvSpPr>
          <p:nvPr/>
        </p:nvSpPr>
        <p:spPr>
          <a:xfrm rot="1285833">
            <a:off x="6258030" y="10902406"/>
            <a:ext cx="50800" cy="809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cxnSp>
        <p:nvCxnSpPr>
          <p:cNvPr id="181" name="Straight Connector 180">
            <a:extLst>
              <a:ext uri="{FF2B5EF4-FFF2-40B4-BE49-F238E27FC236}">
                <a16:creationId xmlns:a16="http://schemas.microsoft.com/office/drawing/2014/main" id="{96602A19-57A6-DC8B-D774-A0D78077FC8D}"/>
              </a:ext>
            </a:extLst>
          </p:cNvPr>
          <p:cNvCxnSpPr>
            <a:cxnSpLocks/>
          </p:cNvCxnSpPr>
          <p:nvPr/>
        </p:nvCxnSpPr>
        <p:spPr>
          <a:xfrm flipH="1">
            <a:off x="4265425" y="8293139"/>
            <a:ext cx="20638" cy="297656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5FF0BBCB-C439-56C6-8DF1-9BD55411BD9C}"/>
              </a:ext>
            </a:extLst>
          </p:cNvPr>
          <p:cNvCxnSpPr>
            <a:cxnSpLocks/>
          </p:cNvCxnSpPr>
          <p:nvPr/>
        </p:nvCxnSpPr>
        <p:spPr>
          <a:xfrm flipH="1">
            <a:off x="6800824" y="8283126"/>
            <a:ext cx="20638" cy="2976563"/>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183" name="Oval 182">
            <a:extLst>
              <a:ext uri="{FF2B5EF4-FFF2-40B4-BE49-F238E27FC236}">
                <a16:creationId xmlns:a16="http://schemas.microsoft.com/office/drawing/2014/main" id="{B179C18E-C63B-574E-93DC-0AC9A346CD83}"/>
              </a:ext>
            </a:extLst>
          </p:cNvPr>
          <p:cNvSpPr>
            <a:spLocks/>
          </p:cNvSpPr>
          <p:nvPr/>
        </p:nvSpPr>
        <p:spPr>
          <a:xfrm rot="1230092">
            <a:off x="4297824" y="10109205"/>
            <a:ext cx="293688"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4" name="Oval 183">
            <a:extLst>
              <a:ext uri="{FF2B5EF4-FFF2-40B4-BE49-F238E27FC236}">
                <a16:creationId xmlns:a16="http://schemas.microsoft.com/office/drawing/2014/main" id="{B18668EA-66E7-675E-9F74-A9E13D7A5FF5}"/>
              </a:ext>
            </a:extLst>
          </p:cNvPr>
          <p:cNvSpPr>
            <a:spLocks/>
          </p:cNvSpPr>
          <p:nvPr/>
        </p:nvSpPr>
        <p:spPr>
          <a:xfrm rot="19601633">
            <a:off x="4521305" y="10629356"/>
            <a:ext cx="327025" cy="2270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5" name="Oval 184">
            <a:extLst>
              <a:ext uri="{FF2B5EF4-FFF2-40B4-BE49-F238E27FC236}">
                <a16:creationId xmlns:a16="http://schemas.microsoft.com/office/drawing/2014/main" id="{DD0BA4B5-6822-D898-526A-762753760275}"/>
              </a:ext>
            </a:extLst>
          </p:cNvPr>
          <p:cNvSpPr>
            <a:spLocks/>
          </p:cNvSpPr>
          <p:nvPr/>
        </p:nvSpPr>
        <p:spPr>
          <a:xfrm rot="1285833">
            <a:off x="4659417" y="10407106"/>
            <a:ext cx="49213"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6" name="Oval 185">
            <a:extLst>
              <a:ext uri="{FF2B5EF4-FFF2-40B4-BE49-F238E27FC236}">
                <a16:creationId xmlns:a16="http://schemas.microsoft.com/office/drawing/2014/main" id="{AB499EF3-83F4-FD84-3E84-2581B627A847}"/>
              </a:ext>
            </a:extLst>
          </p:cNvPr>
          <p:cNvSpPr>
            <a:spLocks/>
          </p:cNvSpPr>
          <p:nvPr/>
        </p:nvSpPr>
        <p:spPr>
          <a:xfrm rot="19406432" flipH="1" flipV="1">
            <a:off x="4800705" y="10502356"/>
            <a:ext cx="44450"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87" name="TextBox 2059">
            <a:extLst>
              <a:ext uri="{FF2B5EF4-FFF2-40B4-BE49-F238E27FC236}">
                <a16:creationId xmlns:a16="http://schemas.microsoft.com/office/drawing/2014/main" id="{2826045A-538A-ABFB-435A-3EECE6DD7827}"/>
              </a:ext>
            </a:extLst>
          </p:cNvPr>
          <p:cNvSpPr txBox="1">
            <a:spLocks/>
          </p:cNvSpPr>
          <p:nvPr/>
        </p:nvSpPr>
        <p:spPr bwMode="auto">
          <a:xfrm>
            <a:off x="2967367" y="8765667"/>
            <a:ext cx="14906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s-AR" sz="1200" b="1" dirty="0">
                <a:solidFill>
                  <a:srgbClr val="EDF8B1"/>
                </a:solidFill>
                <a:latin typeface="Assistant Medium" pitchFamily="2" charset="-79"/>
                <a:cs typeface="Assistant Medium" pitchFamily="2" charset="-79"/>
              </a:rPr>
              <a:t>Fine sediment deposition</a:t>
            </a:r>
            <a:endParaRPr lang="es-AR" altLang="es-AR" sz="1200" b="1" dirty="0">
              <a:solidFill>
                <a:srgbClr val="EDF8B1"/>
              </a:solidFill>
              <a:latin typeface="Assistant Medium" pitchFamily="2" charset="-79"/>
              <a:cs typeface="Assistant Medium" pitchFamily="2" charset="-79"/>
            </a:endParaRPr>
          </a:p>
        </p:txBody>
      </p:sp>
      <p:sp>
        <p:nvSpPr>
          <p:cNvPr id="188" name="Arrow: Right 187">
            <a:extLst>
              <a:ext uri="{FF2B5EF4-FFF2-40B4-BE49-F238E27FC236}">
                <a16:creationId xmlns:a16="http://schemas.microsoft.com/office/drawing/2014/main" id="{BFC2957C-5250-55D8-017E-BE2541E63E24}"/>
              </a:ext>
            </a:extLst>
          </p:cNvPr>
          <p:cNvSpPr>
            <a:spLocks/>
          </p:cNvSpPr>
          <p:nvPr/>
        </p:nvSpPr>
        <p:spPr>
          <a:xfrm>
            <a:off x="4623911" y="9261620"/>
            <a:ext cx="1784350" cy="193675"/>
          </a:xfrm>
          <a:prstGeom prst="rightArrow">
            <a:avLst/>
          </a:prstGeom>
          <a:solidFill>
            <a:srgbClr val="7FCDBB"/>
          </a:solidFill>
          <a:ln>
            <a:solidFill>
              <a:srgbClr val="C7E9B4"/>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600" dirty="0"/>
          </a:p>
        </p:txBody>
      </p:sp>
      <p:sp>
        <p:nvSpPr>
          <p:cNvPr id="189" name="TextBox 2061">
            <a:extLst>
              <a:ext uri="{FF2B5EF4-FFF2-40B4-BE49-F238E27FC236}">
                <a16:creationId xmlns:a16="http://schemas.microsoft.com/office/drawing/2014/main" id="{60E0585B-9DE9-FA4A-FFE7-111B1AD46E8B}"/>
              </a:ext>
            </a:extLst>
          </p:cNvPr>
          <p:cNvSpPr txBox="1">
            <a:spLocks/>
          </p:cNvSpPr>
          <p:nvPr/>
        </p:nvSpPr>
        <p:spPr bwMode="auto">
          <a:xfrm>
            <a:off x="5020148" y="8897218"/>
            <a:ext cx="1397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solidFill>
                  <a:schemeClr val="bg1"/>
                </a:solidFill>
                <a:latin typeface="Assistant Medium" pitchFamily="2" charset="-79"/>
                <a:cs typeface="Assistant Medium" pitchFamily="2" charset="-79"/>
              </a:rPr>
              <a:t>Low Flow</a:t>
            </a:r>
            <a:endParaRPr lang="es-AR" altLang="es-AR" sz="1600" b="1" dirty="0">
              <a:solidFill>
                <a:schemeClr val="bg1"/>
              </a:solidFill>
              <a:latin typeface="Assistant Medium" pitchFamily="2" charset="-79"/>
              <a:cs typeface="Assistant Medium" pitchFamily="2" charset="-79"/>
            </a:endParaRPr>
          </a:p>
        </p:txBody>
      </p:sp>
      <p:sp>
        <p:nvSpPr>
          <p:cNvPr id="190" name="Oval 189">
            <a:extLst>
              <a:ext uri="{FF2B5EF4-FFF2-40B4-BE49-F238E27FC236}">
                <a16:creationId xmlns:a16="http://schemas.microsoft.com/office/drawing/2014/main" id="{67A516B0-E4A1-689D-FFBD-99B309384608}"/>
              </a:ext>
            </a:extLst>
          </p:cNvPr>
          <p:cNvSpPr>
            <a:spLocks/>
          </p:cNvSpPr>
          <p:nvPr/>
        </p:nvSpPr>
        <p:spPr>
          <a:xfrm rot="2707312">
            <a:off x="6852926" y="10041086"/>
            <a:ext cx="639762" cy="3952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1" name="Oval 190">
            <a:extLst>
              <a:ext uri="{FF2B5EF4-FFF2-40B4-BE49-F238E27FC236}">
                <a16:creationId xmlns:a16="http://schemas.microsoft.com/office/drawing/2014/main" id="{80646953-3178-C4A4-6301-3D768CB200E4}"/>
              </a:ext>
            </a:extLst>
          </p:cNvPr>
          <p:cNvSpPr>
            <a:spLocks/>
          </p:cNvSpPr>
          <p:nvPr/>
        </p:nvSpPr>
        <p:spPr>
          <a:xfrm rot="1230092">
            <a:off x="7503801" y="10133161"/>
            <a:ext cx="292100"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2" name="Oval 191">
            <a:extLst>
              <a:ext uri="{FF2B5EF4-FFF2-40B4-BE49-F238E27FC236}">
                <a16:creationId xmlns:a16="http://schemas.microsoft.com/office/drawing/2014/main" id="{021947AD-F6C5-5785-F389-BDBA3DE9F440}"/>
              </a:ext>
            </a:extLst>
          </p:cNvPr>
          <p:cNvSpPr>
            <a:spLocks/>
          </p:cNvSpPr>
          <p:nvPr/>
        </p:nvSpPr>
        <p:spPr>
          <a:xfrm rot="1230092">
            <a:off x="7870513" y="10069661"/>
            <a:ext cx="581025" cy="34290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3" name="Oval 192">
            <a:extLst>
              <a:ext uri="{FF2B5EF4-FFF2-40B4-BE49-F238E27FC236}">
                <a16:creationId xmlns:a16="http://schemas.microsoft.com/office/drawing/2014/main" id="{224FCFD9-A44C-FC99-F35E-98E1F278BFDD}"/>
              </a:ext>
            </a:extLst>
          </p:cNvPr>
          <p:cNvSpPr>
            <a:spLocks/>
          </p:cNvSpPr>
          <p:nvPr/>
        </p:nvSpPr>
        <p:spPr>
          <a:xfrm rot="20319477">
            <a:off x="8765259" y="10069938"/>
            <a:ext cx="433387" cy="2825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4" name="Oval 193">
            <a:extLst>
              <a:ext uri="{FF2B5EF4-FFF2-40B4-BE49-F238E27FC236}">
                <a16:creationId xmlns:a16="http://schemas.microsoft.com/office/drawing/2014/main" id="{931DE423-DAD8-1768-FB9B-34B23233DA0D}"/>
              </a:ext>
            </a:extLst>
          </p:cNvPr>
          <p:cNvSpPr>
            <a:spLocks/>
          </p:cNvSpPr>
          <p:nvPr/>
        </p:nvSpPr>
        <p:spPr>
          <a:xfrm rot="1230092">
            <a:off x="8511863" y="10142686"/>
            <a:ext cx="174625" cy="1428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6" name="Oval 195">
            <a:extLst>
              <a:ext uri="{FF2B5EF4-FFF2-40B4-BE49-F238E27FC236}">
                <a16:creationId xmlns:a16="http://schemas.microsoft.com/office/drawing/2014/main" id="{725F4D6A-9822-CCB9-7126-CB6E19610C5A}"/>
              </a:ext>
            </a:extLst>
          </p:cNvPr>
          <p:cNvSpPr>
            <a:spLocks/>
          </p:cNvSpPr>
          <p:nvPr/>
        </p:nvSpPr>
        <p:spPr>
          <a:xfrm rot="1310077">
            <a:off x="7597463" y="10504636"/>
            <a:ext cx="327025" cy="3857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7" name="Oval 196">
            <a:extLst>
              <a:ext uri="{FF2B5EF4-FFF2-40B4-BE49-F238E27FC236}">
                <a16:creationId xmlns:a16="http://schemas.microsoft.com/office/drawing/2014/main" id="{209EE2B3-E7CA-B61E-B170-9CFC62A37E3F}"/>
              </a:ext>
            </a:extLst>
          </p:cNvPr>
          <p:cNvSpPr>
            <a:spLocks/>
          </p:cNvSpPr>
          <p:nvPr/>
        </p:nvSpPr>
        <p:spPr>
          <a:xfrm rot="19601633">
            <a:off x="8034026" y="10552261"/>
            <a:ext cx="327025" cy="22701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8" name="Oval 197">
            <a:extLst>
              <a:ext uri="{FF2B5EF4-FFF2-40B4-BE49-F238E27FC236}">
                <a16:creationId xmlns:a16="http://schemas.microsoft.com/office/drawing/2014/main" id="{18A90F85-AC3C-F8B1-6D4E-676A883D69EB}"/>
              </a:ext>
            </a:extLst>
          </p:cNvPr>
          <p:cNvSpPr>
            <a:spLocks/>
          </p:cNvSpPr>
          <p:nvPr/>
        </p:nvSpPr>
        <p:spPr>
          <a:xfrm rot="1920195">
            <a:off x="8461063" y="10647511"/>
            <a:ext cx="488950" cy="2492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199" name="Oval 198">
            <a:extLst>
              <a:ext uri="{FF2B5EF4-FFF2-40B4-BE49-F238E27FC236}">
                <a16:creationId xmlns:a16="http://schemas.microsoft.com/office/drawing/2014/main" id="{27D2D3B3-BA24-5FF0-8F9A-411FBED846F1}"/>
              </a:ext>
            </a:extLst>
          </p:cNvPr>
          <p:cNvSpPr>
            <a:spLocks/>
          </p:cNvSpPr>
          <p:nvPr/>
        </p:nvSpPr>
        <p:spPr>
          <a:xfrm rot="19406432">
            <a:off x="9011321" y="10484275"/>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0" name="Oval 199">
            <a:extLst>
              <a:ext uri="{FF2B5EF4-FFF2-40B4-BE49-F238E27FC236}">
                <a16:creationId xmlns:a16="http://schemas.microsoft.com/office/drawing/2014/main" id="{0AB2BED5-82EA-DDEB-2B69-54FB8313C222}"/>
              </a:ext>
            </a:extLst>
          </p:cNvPr>
          <p:cNvSpPr>
            <a:spLocks/>
          </p:cNvSpPr>
          <p:nvPr/>
        </p:nvSpPr>
        <p:spPr>
          <a:xfrm rot="19406432">
            <a:off x="7221226" y="10585599"/>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1" name="Oval 200">
            <a:extLst>
              <a:ext uri="{FF2B5EF4-FFF2-40B4-BE49-F238E27FC236}">
                <a16:creationId xmlns:a16="http://schemas.microsoft.com/office/drawing/2014/main" id="{CAF547D1-CA0F-4F26-8500-4A06A49A1C49}"/>
              </a:ext>
            </a:extLst>
          </p:cNvPr>
          <p:cNvSpPr>
            <a:spLocks/>
          </p:cNvSpPr>
          <p:nvPr/>
        </p:nvSpPr>
        <p:spPr>
          <a:xfrm rot="19406432">
            <a:off x="7422838" y="1088722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2" name="Oval 201">
            <a:extLst>
              <a:ext uri="{FF2B5EF4-FFF2-40B4-BE49-F238E27FC236}">
                <a16:creationId xmlns:a16="http://schemas.microsoft.com/office/drawing/2014/main" id="{605D6F8C-D165-5721-1C78-7C5F8B0F357E}"/>
              </a:ext>
            </a:extLst>
          </p:cNvPr>
          <p:cNvSpPr>
            <a:spLocks/>
          </p:cNvSpPr>
          <p:nvPr/>
        </p:nvSpPr>
        <p:spPr>
          <a:xfrm rot="19406432">
            <a:off x="7473638" y="1050781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3" name="Oval 202">
            <a:extLst>
              <a:ext uri="{FF2B5EF4-FFF2-40B4-BE49-F238E27FC236}">
                <a16:creationId xmlns:a16="http://schemas.microsoft.com/office/drawing/2014/main" id="{DA66E90A-AF5A-8059-E269-821E9A67BE4F}"/>
              </a:ext>
            </a:extLst>
          </p:cNvPr>
          <p:cNvSpPr>
            <a:spLocks/>
          </p:cNvSpPr>
          <p:nvPr/>
        </p:nvSpPr>
        <p:spPr>
          <a:xfrm rot="1285833">
            <a:off x="8018151" y="10447486"/>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4" name="Oval 203">
            <a:extLst>
              <a:ext uri="{FF2B5EF4-FFF2-40B4-BE49-F238E27FC236}">
                <a16:creationId xmlns:a16="http://schemas.microsoft.com/office/drawing/2014/main" id="{6EC44EC4-0456-BEA9-4449-8F0D2F1CA453}"/>
              </a:ext>
            </a:extLst>
          </p:cNvPr>
          <p:cNvSpPr>
            <a:spLocks/>
          </p:cNvSpPr>
          <p:nvPr/>
        </p:nvSpPr>
        <p:spPr>
          <a:xfrm rot="1596970">
            <a:off x="7164076" y="10809436"/>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5" name="Oval 204">
            <a:extLst>
              <a:ext uri="{FF2B5EF4-FFF2-40B4-BE49-F238E27FC236}">
                <a16:creationId xmlns:a16="http://schemas.microsoft.com/office/drawing/2014/main" id="{85E72C75-FB64-53A3-7DB5-DF6E723F3ED9}"/>
              </a:ext>
            </a:extLst>
          </p:cNvPr>
          <p:cNvSpPr>
            <a:spLocks/>
          </p:cNvSpPr>
          <p:nvPr/>
        </p:nvSpPr>
        <p:spPr>
          <a:xfrm rot="19406432" flipH="1" flipV="1">
            <a:off x="8998621" y="10862100"/>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6" name="Oval 205">
            <a:extLst>
              <a:ext uri="{FF2B5EF4-FFF2-40B4-BE49-F238E27FC236}">
                <a16:creationId xmlns:a16="http://schemas.microsoft.com/office/drawing/2014/main" id="{2203C85A-F9CA-5C05-FC0F-A89C6507A805}"/>
              </a:ext>
            </a:extLst>
          </p:cNvPr>
          <p:cNvSpPr>
            <a:spLocks/>
          </p:cNvSpPr>
          <p:nvPr/>
        </p:nvSpPr>
        <p:spPr>
          <a:xfrm rot="19406432" flipH="1" flipV="1">
            <a:off x="8904392" y="10469018"/>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7" name="Oval 206">
            <a:extLst>
              <a:ext uri="{FF2B5EF4-FFF2-40B4-BE49-F238E27FC236}">
                <a16:creationId xmlns:a16="http://schemas.microsoft.com/office/drawing/2014/main" id="{9C9CC76A-FEEE-5CE5-EC3F-76567805BB4C}"/>
              </a:ext>
            </a:extLst>
          </p:cNvPr>
          <p:cNvSpPr>
            <a:spLocks/>
          </p:cNvSpPr>
          <p:nvPr/>
        </p:nvSpPr>
        <p:spPr>
          <a:xfrm rot="19406432" flipH="1" flipV="1">
            <a:off x="8892259" y="10574763"/>
            <a:ext cx="44450"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8" name="Oval 207">
            <a:extLst>
              <a:ext uri="{FF2B5EF4-FFF2-40B4-BE49-F238E27FC236}">
                <a16:creationId xmlns:a16="http://schemas.microsoft.com/office/drawing/2014/main" id="{D21C8205-0F22-F6CB-595D-F8A2D65C1688}"/>
              </a:ext>
            </a:extLst>
          </p:cNvPr>
          <p:cNvSpPr>
            <a:spLocks/>
          </p:cNvSpPr>
          <p:nvPr/>
        </p:nvSpPr>
        <p:spPr>
          <a:xfrm rot="19406432" flipH="1" flipV="1">
            <a:off x="7977292" y="10700793"/>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09" name="Oval 208">
            <a:extLst>
              <a:ext uri="{FF2B5EF4-FFF2-40B4-BE49-F238E27FC236}">
                <a16:creationId xmlns:a16="http://schemas.microsoft.com/office/drawing/2014/main" id="{D7B12AEA-DE57-38D0-988F-0C5A037F0FE3}"/>
              </a:ext>
            </a:extLst>
          </p:cNvPr>
          <p:cNvSpPr>
            <a:spLocks/>
          </p:cNvSpPr>
          <p:nvPr/>
        </p:nvSpPr>
        <p:spPr>
          <a:xfrm rot="19406432" flipH="1" flipV="1">
            <a:off x="7941951" y="10815786"/>
            <a:ext cx="44450" cy="444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1" name="Oval 210">
            <a:extLst>
              <a:ext uri="{FF2B5EF4-FFF2-40B4-BE49-F238E27FC236}">
                <a16:creationId xmlns:a16="http://schemas.microsoft.com/office/drawing/2014/main" id="{BD39855B-0391-0134-7407-C0252AA9FE83}"/>
              </a:ext>
            </a:extLst>
          </p:cNvPr>
          <p:cNvSpPr>
            <a:spLocks/>
          </p:cNvSpPr>
          <p:nvPr/>
        </p:nvSpPr>
        <p:spPr>
          <a:xfrm rot="19406432" flipH="1" flipV="1">
            <a:off x="8391213" y="10804674"/>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2" name="Oval 211">
            <a:extLst>
              <a:ext uri="{FF2B5EF4-FFF2-40B4-BE49-F238E27FC236}">
                <a16:creationId xmlns:a16="http://schemas.microsoft.com/office/drawing/2014/main" id="{FF92D012-0302-7BD1-7868-C90EF04596A1}"/>
              </a:ext>
            </a:extLst>
          </p:cNvPr>
          <p:cNvSpPr>
            <a:spLocks/>
          </p:cNvSpPr>
          <p:nvPr/>
        </p:nvSpPr>
        <p:spPr>
          <a:xfrm rot="1285833">
            <a:off x="8172138" y="1086341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4" name="Oval 213">
            <a:extLst>
              <a:ext uri="{FF2B5EF4-FFF2-40B4-BE49-F238E27FC236}">
                <a16:creationId xmlns:a16="http://schemas.microsoft.com/office/drawing/2014/main" id="{85C9D41B-E94C-85A8-0570-3C5446B04045}"/>
              </a:ext>
            </a:extLst>
          </p:cNvPr>
          <p:cNvSpPr>
            <a:spLocks/>
          </p:cNvSpPr>
          <p:nvPr/>
        </p:nvSpPr>
        <p:spPr>
          <a:xfrm rot="1285833">
            <a:off x="8559932" y="10420147"/>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5" name="Oval 214">
            <a:extLst>
              <a:ext uri="{FF2B5EF4-FFF2-40B4-BE49-F238E27FC236}">
                <a16:creationId xmlns:a16="http://schemas.microsoft.com/office/drawing/2014/main" id="{72CF5461-7224-8CDD-6E57-AC40D5338617}"/>
              </a:ext>
            </a:extLst>
          </p:cNvPr>
          <p:cNvSpPr>
            <a:spLocks/>
          </p:cNvSpPr>
          <p:nvPr/>
        </p:nvSpPr>
        <p:spPr>
          <a:xfrm rot="1285833">
            <a:off x="6889438" y="10466536"/>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16" name="Oval 215">
            <a:extLst>
              <a:ext uri="{FF2B5EF4-FFF2-40B4-BE49-F238E27FC236}">
                <a16:creationId xmlns:a16="http://schemas.microsoft.com/office/drawing/2014/main" id="{6996FC47-0D64-FE00-6B88-F0F037C8B8AA}"/>
              </a:ext>
            </a:extLst>
          </p:cNvPr>
          <p:cNvSpPr>
            <a:spLocks/>
          </p:cNvSpPr>
          <p:nvPr/>
        </p:nvSpPr>
        <p:spPr>
          <a:xfrm rot="19406432" flipH="1" flipV="1">
            <a:off x="7030726" y="10561786"/>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cxnSp>
        <p:nvCxnSpPr>
          <p:cNvPr id="217" name="Straight Connector 216">
            <a:extLst>
              <a:ext uri="{FF2B5EF4-FFF2-40B4-BE49-F238E27FC236}">
                <a16:creationId xmlns:a16="http://schemas.microsoft.com/office/drawing/2014/main" id="{F18ED2DC-682D-93FA-94D6-A7BC6691BD42}"/>
              </a:ext>
            </a:extLst>
          </p:cNvPr>
          <p:cNvCxnSpPr>
            <a:cxnSpLocks/>
          </p:cNvCxnSpPr>
          <p:nvPr/>
        </p:nvCxnSpPr>
        <p:spPr>
          <a:xfrm flipH="1">
            <a:off x="9224887" y="8283126"/>
            <a:ext cx="20638" cy="2978150"/>
          </a:xfrm>
          <a:prstGeom prst="line">
            <a:avLst/>
          </a:prstGeom>
          <a:ln w="9525">
            <a:solidFill>
              <a:schemeClr val="tx1"/>
            </a:solidFill>
          </a:ln>
        </p:spPr>
        <p:style>
          <a:lnRef idx="1">
            <a:schemeClr val="dk1"/>
          </a:lnRef>
          <a:fillRef idx="0">
            <a:schemeClr val="dk1"/>
          </a:fillRef>
          <a:effectRef idx="0">
            <a:schemeClr val="dk1"/>
          </a:effectRef>
          <a:fontRef idx="minor">
            <a:schemeClr val="tx1"/>
          </a:fontRef>
        </p:style>
      </p:cxnSp>
      <p:sp>
        <p:nvSpPr>
          <p:cNvPr id="218" name="TextBox 217">
            <a:extLst>
              <a:ext uri="{FF2B5EF4-FFF2-40B4-BE49-F238E27FC236}">
                <a16:creationId xmlns:a16="http://schemas.microsoft.com/office/drawing/2014/main" id="{BB0C196C-1C8F-A67A-F379-7F9826AB4444}"/>
              </a:ext>
            </a:extLst>
          </p:cNvPr>
          <p:cNvSpPr txBox="1">
            <a:spLocks/>
          </p:cNvSpPr>
          <p:nvPr/>
        </p:nvSpPr>
        <p:spPr>
          <a:xfrm>
            <a:off x="4399506" y="10953499"/>
            <a:ext cx="2462767" cy="307777"/>
          </a:xfrm>
          <a:prstGeom prst="rect">
            <a:avLst/>
          </a:prstGeom>
          <a:noFill/>
        </p:spPr>
        <p:txBody>
          <a:bodyPr wrap="square">
            <a:spAutoFit/>
          </a:bodyPr>
          <a:lstStyle/>
          <a:p>
            <a:pPr>
              <a:defRPr/>
            </a:pPr>
            <a:r>
              <a:rPr lang="en-US" sz="1400" b="1" dirty="0">
                <a:solidFill>
                  <a:schemeClr val="bg1">
                    <a:lumMod val="95000"/>
                  </a:schemeClr>
                </a:solidFill>
                <a:latin typeface="Assistant Medium" pitchFamily="2" charset="-79"/>
                <a:cs typeface="Assistant Medium" pitchFamily="2" charset="-79"/>
              </a:rPr>
              <a:t>Fines are protected by armor</a:t>
            </a:r>
            <a:endParaRPr lang="es-AR" sz="1400" b="1" dirty="0">
              <a:solidFill>
                <a:schemeClr val="bg1">
                  <a:lumMod val="95000"/>
                </a:schemeClr>
              </a:solidFill>
              <a:latin typeface="Assistant Medium" pitchFamily="2" charset="-79"/>
              <a:cs typeface="Assistant Medium" pitchFamily="2" charset="-79"/>
            </a:endParaRPr>
          </a:p>
        </p:txBody>
      </p:sp>
      <p:sp>
        <p:nvSpPr>
          <p:cNvPr id="219" name="TextBox 218">
            <a:extLst>
              <a:ext uri="{FF2B5EF4-FFF2-40B4-BE49-F238E27FC236}">
                <a16:creationId xmlns:a16="http://schemas.microsoft.com/office/drawing/2014/main" id="{E0C12088-27D3-5C3C-906E-DE6B50FCD8DA}"/>
              </a:ext>
            </a:extLst>
          </p:cNvPr>
          <p:cNvSpPr txBox="1">
            <a:spLocks/>
          </p:cNvSpPr>
          <p:nvPr/>
        </p:nvSpPr>
        <p:spPr>
          <a:xfrm>
            <a:off x="7039084" y="10971588"/>
            <a:ext cx="2301875" cy="307777"/>
          </a:xfrm>
          <a:prstGeom prst="rect">
            <a:avLst/>
          </a:prstGeom>
          <a:noFill/>
        </p:spPr>
        <p:txBody>
          <a:bodyPr>
            <a:spAutoFit/>
          </a:bodyPr>
          <a:lstStyle/>
          <a:p>
            <a:pPr>
              <a:defRPr/>
            </a:pPr>
            <a:r>
              <a:rPr lang="en-US" sz="1400" b="1" dirty="0">
                <a:solidFill>
                  <a:schemeClr val="bg1">
                    <a:lumMod val="95000"/>
                  </a:schemeClr>
                </a:solidFill>
                <a:latin typeface="Assistant Medium" pitchFamily="2" charset="-79"/>
                <a:cs typeface="Assistant Medium" pitchFamily="2" charset="-79"/>
              </a:rPr>
              <a:t>Armor begins to move</a:t>
            </a:r>
            <a:endParaRPr lang="es-AR" sz="1400" b="1" dirty="0">
              <a:solidFill>
                <a:schemeClr val="bg1">
                  <a:lumMod val="95000"/>
                </a:schemeClr>
              </a:solidFill>
              <a:latin typeface="Assistant Medium" pitchFamily="2" charset="-79"/>
              <a:cs typeface="Assistant Medium" pitchFamily="2" charset="-79"/>
            </a:endParaRPr>
          </a:p>
        </p:txBody>
      </p:sp>
      <p:sp>
        <p:nvSpPr>
          <p:cNvPr id="220" name="Arrow: Right 219">
            <a:extLst>
              <a:ext uri="{FF2B5EF4-FFF2-40B4-BE49-F238E27FC236}">
                <a16:creationId xmlns:a16="http://schemas.microsoft.com/office/drawing/2014/main" id="{C1C97F8C-FB09-F537-9BF4-22B533092911}"/>
              </a:ext>
            </a:extLst>
          </p:cNvPr>
          <p:cNvSpPr>
            <a:spLocks/>
          </p:cNvSpPr>
          <p:nvPr/>
        </p:nvSpPr>
        <p:spPr>
          <a:xfrm>
            <a:off x="7106380" y="9059022"/>
            <a:ext cx="1784350" cy="506412"/>
          </a:xfrm>
          <a:prstGeom prst="rightArrow">
            <a:avLst/>
          </a:prstGeom>
          <a:solidFill>
            <a:srgbClr val="7FCDBB"/>
          </a:solidFill>
          <a:ln>
            <a:solidFill>
              <a:srgbClr val="C7E9B4"/>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600" dirty="0"/>
          </a:p>
        </p:txBody>
      </p:sp>
      <p:sp>
        <p:nvSpPr>
          <p:cNvPr id="221" name="TextBox 2100">
            <a:extLst>
              <a:ext uri="{FF2B5EF4-FFF2-40B4-BE49-F238E27FC236}">
                <a16:creationId xmlns:a16="http://schemas.microsoft.com/office/drawing/2014/main" id="{C0E515C5-7F1A-6E99-58A6-60B2DD2B58B0}"/>
              </a:ext>
            </a:extLst>
          </p:cNvPr>
          <p:cNvSpPr txBox="1">
            <a:spLocks/>
          </p:cNvSpPr>
          <p:nvPr/>
        </p:nvSpPr>
        <p:spPr bwMode="auto">
          <a:xfrm>
            <a:off x="7330014" y="8812134"/>
            <a:ext cx="18113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solidFill>
                  <a:schemeClr val="bg1"/>
                </a:solidFill>
                <a:latin typeface="Assistant Medium" pitchFamily="2" charset="-79"/>
                <a:cs typeface="Assistant Medium" pitchFamily="2" charset="-79"/>
              </a:rPr>
              <a:t>Large Flow</a:t>
            </a:r>
            <a:endParaRPr lang="es-AR" altLang="es-AR" sz="1600" b="1" dirty="0">
              <a:solidFill>
                <a:schemeClr val="bg1"/>
              </a:solidFill>
              <a:latin typeface="Assistant Medium" pitchFamily="2" charset="-79"/>
              <a:cs typeface="Assistant Medium" pitchFamily="2" charset="-79"/>
            </a:endParaRPr>
          </a:p>
        </p:txBody>
      </p:sp>
      <p:sp>
        <p:nvSpPr>
          <p:cNvPr id="222" name="Oval 221">
            <a:extLst>
              <a:ext uri="{FF2B5EF4-FFF2-40B4-BE49-F238E27FC236}">
                <a16:creationId xmlns:a16="http://schemas.microsoft.com/office/drawing/2014/main" id="{D6930950-D665-F0FA-95D1-2E999DE89AD7}"/>
              </a:ext>
            </a:extLst>
          </p:cNvPr>
          <p:cNvSpPr>
            <a:spLocks/>
          </p:cNvSpPr>
          <p:nvPr/>
        </p:nvSpPr>
        <p:spPr>
          <a:xfrm rot="19406432">
            <a:off x="7681601" y="9907736"/>
            <a:ext cx="158750" cy="1238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3" name="Oval 222">
            <a:extLst>
              <a:ext uri="{FF2B5EF4-FFF2-40B4-BE49-F238E27FC236}">
                <a16:creationId xmlns:a16="http://schemas.microsoft.com/office/drawing/2014/main" id="{C72F6F5D-9CFF-5BAF-0F4C-7DC8D1079A64}"/>
              </a:ext>
            </a:extLst>
          </p:cNvPr>
          <p:cNvSpPr>
            <a:spLocks/>
          </p:cNvSpPr>
          <p:nvPr/>
        </p:nvSpPr>
        <p:spPr>
          <a:xfrm rot="19406432">
            <a:off x="8405198" y="9831111"/>
            <a:ext cx="152400" cy="1349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4" name="Arrow: Circular 223">
            <a:extLst>
              <a:ext uri="{FF2B5EF4-FFF2-40B4-BE49-F238E27FC236}">
                <a16:creationId xmlns:a16="http://schemas.microsoft.com/office/drawing/2014/main" id="{6A61BECD-8A86-4660-A656-17ECD371B8A7}"/>
              </a:ext>
            </a:extLst>
          </p:cNvPr>
          <p:cNvSpPr>
            <a:spLocks/>
          </p:cNvSpPr>
          <p:nvPr/>
        </p:nvSpPr>
        <p:spPr>
          <a:xfrm rot="20823260">
            <a:off x="7214636" y="9689551"/>
            <a:ext cx="506413" cy="393700"/>
          </a:xfrm>
          <a:prstGeom prst="circularArrow">
            <a:avLst>
              <a:gd name="adj1" fmla="val 10189"/>
              <a:gd name="adj2" fmla="val 997985"/>
              <a:gd name="adj3" fmla="val 20433636"/>
              <a:gd name="adj4" fmla="val 11268730"/>
              <a:gd name="adj5" fmla="val 17790"/>
            </a:avLst>
          </a:prstGeom>
          <a:solidFill>
            <a:srgbClr val="EDF8B1"/>
          </a:solidFill>
          <a:ln>
            <a:solidFill>
              <a:srgbClr val="EDF8B1"/>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p:sp>
        <p:nvSpPr>
          <p:cNvPr id="225" name="Arrow: Circular 224">
            <a:extLst>
              <a:ext uri="{FF2B5EF4-FFF2-40B4-BE49-F238E27FC236}">
                <a16:creationId xmlns:a16="http://schemas.microsoft.com/office/drawing/2014/main" id="{D2414B3E-7625-A3A7-EEAF-6F39BA0B6713}"/>
              </a:ext>
            </a:extLst>
          </p:cNvPr>
          <p:cNvSpPr>
            <a:spLocks/>
          </p:cNvSpPr>
          <p:nvPr/>
        </p:nvSpPr>
        <p:spPr>
          <a:xfrm rot="20204524">
            <a:off x="7873630" y="9671753"/>
            <a:ext cx="506413" cy="393700"/>
          </a:xfrm>
          <a:prstGeom prst="circularArrow">
            <a:avLst>
              <a:gd name="adj1" fmla="val 10189"/>
              <a:gd name="adj2" fmla="val 997985"/>
              <a:gd name="adj3" fmla="val 20433636"/>
              <a:gd name="adj4" fmla="val 11268730"/>
              <a:gd name="adj5" fmla="val 17790"/>
            </a:avLst>
          </a:prstGeom>
          <a:solidFill>
            <a:srgbClr val="EDF8B1"/>
          </a:solidFill>
          <a:ln>
            <a:solidFill>
              <a:srgbClr val="FFFFD9"/>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p:sp>
        <p:nvSpPr>
          <p:cNvPr id="226" name="Oval 225">
            <a:extLst>
              <a:ext uri="{FF2B5EF4-FFF2-40B4-BE49-F238E27FC236}">
                <a16:creationId xmlns:a16="http://schemas.microsoft.com/office/drawing/2014/main" id="{71F72405-E005-5F02-58A2-7721E640F9E9}"/>
              </a:ext>
            </a:extLst>
          </p:cNvPr>
          <p:cNvSpPr>
            <a:spLocks/>
          </p:cNvSpPr>
          <p:nvPr/>
        </p:nvSpPr>
        <p:spPr>
          <a:xfrm rot="2707312">
            <a:off x="9387702" y="10127803"/>
            <a:ext cx="512762" cy="284163"/>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7" name="Oval 226">
            <a:extLst>
              <a:ext uri="{FF2B5EF4-FFF2-40B4-BE49-F238E27FC236}">
                <a16:creationId xmlns:a16="http://schemas.microsoft.com/office/drawing/2014/main" id="{1454157C-E7F5-27C3-4FD7-E1C142E1078C}"/>
              </a:ext>
            </a:extLst>
          </p:cNvPr>
          <p:cNvSpPr>
            <a:spLocks/>
          </p:cNvSpPr>
          <p:nvPr/>
        </p:nvSpPr>
        <p:spPr>
          <a:xfrm rot="1230092">
            <a:off x="9911576" y="10111929"/>
            <a:ext cx="293688" cy="2381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8" name="Oval 227">
            <a:extLst>
              <a:ext uri="{FF2B5EF4-FFF2-40B4-BE49-F238E27FC236}">
                <a16:creationId xmlns:a16="http://schemas.microsoft.com/office/drawing/2014/main" id="{6CDFCE43-8817-0EA1-8E89-F4266E4E9BD3}"/>
              </a:ext>
            </a:extLst>
          </p:cNvPr>
          <p:cNvSpPr>
            <a:spLocks/>
          </p:cNvSpPr>
          <p:nvPr/>
        </p:nvSpPr>
        <p:spPr>
          <a:xfrm rot="1230092">
            <a:off x="10278289" y="10048429"/>
            <a:ext cx="581025" cy="3444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29" name="Oval 228">
            <a:extLst>
              <a:ext uri="{FF2B5EF4-FFF2-40B4-BE49-F238E27FC236}">
                <a16:creationId xmlns:a16="http://schemas.microsoft.com/office/drawing/2014/main" id="{E73D8CA0-5920-6AC6-DF7C-D29AA2B160A8}"/>
              </a:ext>
            </a:extLst>
          </p:cNvPr>
          <p:cNvSpPr>
            <a:spLocks/>
          </p:cNvSpPr>
          <p:nvPr/>
        </p:nvSpPr>
        <p:spPr>
          <a:xfrm rot="20319477">
            <a:off x="11133951" y="10054779"/>
            <a:ext cx="434975" cy="28098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0" name="Oval 229">
            <a:extLst>
              <a:ext uri="{FF2B5EF4-FFF2-40B4-BE49-F238E27FC236}">
                <a16:creationId xmlns:a16="http://schemas.microsoft.com/office/drawing/2014/main" id="{DD65430D-B02E-65DA-28DE-0D24D1B9E3C9}"/>
              </a:ext>
            </a:extLst>
          </p:cNvPr>
          <p:cNvSpPr>
            <a:spLocks/>
          </p:cNvSpPr>
          <p:nvPr/>
        </p:nvSpPr>
        <p:spPr>
          <a:xfrm rot="1230092">
            <a:off x="11044411" y="9864281"/>
            <a:ext cx="173038" cy="14128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2" name="Oval 231">
            <a:extLst>
              <a:ext uri="{FF2B5EF4-FFF2-40B4-BE49-F238E27FC236}">
                <a16:creationId xmlns:a16="http://schemas.microsoft.com/office/drawing/2014/main" id="{1A273FB7-E263-DB20-841C-E12E5E71784C}"/>
              </a:ext>
            </a:extLst>
          </p:cNvPr>
          <p:cNvSpPr>
            <a:spLocks/>
          </p:cNvSpPr>
          <p:nvPr/>
        </p:nvSpPr>
        <p:spPr>
          <a:xfrm rot="1310077">
            <a:off x="10006826" y="10483404"/>
            <a:ext cx="327025" cy="38576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3" name="Oval 232">
            <a:extLst>
              <a:ext uri="{FF2B5EF4-FFF2-40B4-BE49-F238E27FC236}">
                <a16:creationId xmlns:a16="http://schemas.microsoft.com/office/drawing/2014/main" id="{1A91D5D2-D05C-691E-7C52-EB87ED80ABA1}"/>
              </a:ext>
            </a:extLst>
          </p:cNvPr>
          <p:cNvSpPr>
            <a:spLocks/>
          </p:cNvSpPr>
          <p:nvPr/>
        </p:nvSpPr>
        <p:spPr>
          <a:xfrm rot="19601633">
            <a:off x="10443389" y="10531029"/>
            <a:ext cx="327025" cy="2270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4" name="Oval 233">
            <a:extLst>
              <a:ext uri="{FF2B5EF4-FFF2-40B4-BE49-F238E27FC236}">
                <a16:creationId xmlns:a16="http://schemas.microsoft.com/office/drawing/2014/main" id="{BE169A35-F05A-4554-6986-69CCFEDDC427}"/>
              </a:ext>
            </a:extLst>
          </p:cNvPr>
          <p:cNvSpPr>
            <a:spLocks/>
          </p:cNvSpPr>
          <p:nvPr/>
        </p:nvSpPr>
        <p:spPr>
          <a:xfrm rot="1920195">
            <a:off x="10868839" y="10626279"/>
            <a:ext cx="490537" cy="25082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5" name="Oval 234">
            <a:extLst>
              <a:ext uri="{FF2B5EF4-FFF2-40B4-BE49-F238E27FC236}">
                <a16:creationId xmlns:a16="http://schemas.microsoft.com/office/drawing/2014/main" id="{F9D5CD8F-3FA2-2C22-C146-068CF98548A4}"/>
              </a:ext>
            </a:extLst>
          </p:cNvPr>
          <p:cNvSpPr>
            <a:spLocks/>
          </p:cNvSpPr>
          <p:nvPr/>
        </p:nvSpPr>
        <p:spPr>
          <a:xfrm rot="19406432">
            <a:off x="11380014" y="10469116"/>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6" name="Oval 235">
            <a:extLst>
              <a:ext uri="{FF2B5EF4-FFF2-40B4-BE49-F238E27FC236}">
                <a16:creationId xmlns:a16="http://schemas.microsoft.com/office/drawing/2014/main" id="{0D268676-34C9-64C5-2D2E-05BAB69FE6EE}"/>
              </a:ext>
            </a:extLst>
          </p:cNvPr>
          <p:cNvSpPr>
            <a:spLocks/>
          </p:cNvSpPr>
          <p:nvPr/>
        </p:nvSpPr>
        <p:spPr>
          <a:xfrm rot="19406432">
            <a:off x="9629001" y="10564366"/>
            <a:ext cx="209550" cy="1936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7" name="Oval 236">
            <a:extLst>
              <a:ext uri="{FF2B5EF4-FFF2-40B4-BE49-F238E27FC236}">
                <a16:creationId xmlns:a16="http://schemas.microsoft.com/office/drawing/2014/main" id="{1658F6D9-3F79-1848-A40C-276D97AA2C77}"/>
              </a:ext>
            </a:extLst>
          </p:cNvPr>
          <p:cNvSpPr>
            <a:spLocks/>
          </p:cNvSpPr>
          <p:nvPr/>
        </p:nvSpPr>
        <p:spPr>
          <a:xfrm rot="19406432">
            <a:off x="9830614" y="1086757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8" name="Oval 237">
            <a:extLst>
              <a:ext uri="{FF2B5EF4-FFF2-40B4-BE49-F238E27FC236}">
                <a16:creationId xmlns:a16="http://schemas.microsoft.com/office/drawing/2014/main" id="{FD8AC944-1684-4F22-7836-89268676F03C}"/>
              </a:ext>
            </a:extLst>
          </p:cNvPr>
          <p:cNvSpPr>
            <a:spLocks/>
          </p:cNvSpPr>
          <p:nvPr/>
        </p:nvSpPr>
        <p:spPr>
          <a:xfrm rot="19406432">
            <a:off x="9881414" y="1048657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39" name="Oval 238">
            <a:extLst>
              <a:ext uri="{FF2B5EF4-FFF2-40B4-BE49-F238E27FC236}">
                <a16:creationId xmlns:a16="http://schemas.microsoft.com/office/drawing/2014/main" id="{03CA19FA-314E-8ACC-51B9-B643EB8F3E93}"/>
              </a:ext>
            </a:extLst>
          </p:cNvPr>
          <p:cNvSpPr>
            <a:spLocks/>
          </p:cNvSpPr>
          <p:nvPr/>
        </p:nvSpPr>
        <p:spPr>
          <a:xfrm rot="1285833">
            <a:off x="10427514" y="10426254"/>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0" name="Oval 239">
            <a:extLst>
              <a:ext uri="{FF2B5EF4-FFF2-40B4-BE49-F238E27FC236}">
                <a16:creationId xmlns:a16="http://schemas.microsoft.com/office/drawing/2014/main" id="{DBF00528-F4B7-BA12-4A7A-7F9B4CC9F956}"/>
              </a:ext>
            </a:extLst>
          </p:cNvPr>
          <p:cNvSpPr>
            <a:spLocks/>
          </p:cNvSpPr>
          <p:nvPr/>
        </p:nvSpPr>
        <p:spPr>
          <a:xfrm rot="1596970">
            <a:off x="9571851" y="1078979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1" name="Oval 240">
            <a:extLst>
              <a:ext uri="{FF2B5EF4-FFF2-40B4-BE49-F238E27FC236}">
                <a16:creationId xmlns:a16="http://schemas.microsoft.com/office/drawing/2014/main" id="{A66D3266-B931-0A69-994F-8CBEB06AD1F6}"/>
              </a:ext>
            </a:extLst>
          </p:cNvPr>
          <p:cNvSpPr>
            <a:spLocks/>
          </p:cNvSpPr>
          <p:nvPr/>
        </p:nvSpPr>
        <p:spPr>
          <a:xfrm rot="19406432" flipH="1" flipV="1">
            <a:off x="11367314" y="10845354"/>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2" name="Oval 241">
            <a:extLst>
              <a:ext uri="{FF2B5EF4-FFF2-40B4-BE49-F238E27FC236}">
                <a16:creationId xmlns:a16="http://schemas.microsoft.com/office/drawing/2014/main" id="{34217FEA-BE8B-4069-300C-E916F9488BB9}"/>
              </a:ext>
            </a:extLst>
          </p:cNvPr>
          <p:cNvSpPr>
            <a:spLocks/>
          </p:cNvSpPr>
          <p:nvPr/>
        </p:nvSpPr>
        <p:spPr>
          <a:xfrm rot="19406432" flipH="1" flipV="1">
            <a:off x="10824389" y="10508804"/>
            <a:ext cx="46037"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3" name="Oval 242">
            <a:extLst>
              <a:ext uri="{FF2B5EF4-FFF2-40B4-BE49-F238E27FC236}">
                <a16:creationId xmlns:a16="http://schemas.microsoft.com/office/drawing/2014/main" id="{8E05BB26-A2BA-DA2B-62E2-9680BFBE99E5}"/>
              </a:ext>
            </a:extLst>
          </p:cNvPr>
          <p:cNvSpPr>
            <a:spLocks/>
          </p:cNvSpPr>
          <p:nvPr/>
        </p:nvSpPr>
        <p:spPr>
          <a:xfrm rot="19406432" flipH="1" flipV="1">
            <a:off x="11260951" y="10558016"/>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4" name="Oval 243">
            <a:extLst>
              <a:ext uri="{FF2B5EF4-FFF2-40B4-BE49-F238E27FC236}">
                <a16:creationId xmlns:a16="http://schemas.microsoft.com/office/drawing/2014/main" id="{13B47734-195C-4F67-65A8-81727C975153}"/>
              </a:ext>
            </a:extLst>
          </p:cNvPr>
          <p:cNvSpPr>
            <a:spLocks/>
          </p:cNvSpPr>
          <p:nvPr/>
        </p:nvSpPr>
        <p:spPr>
          <a:xfrm rot="19406432" flipH="1" flipV="1">
            <a:off x="9898876" y="10742166"/>
            <a:ext cx="46038"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5" name="Oval 244">
            <a:extLst>
              <a:ext uri="{FF2B5EF4-FFF2-40B4-BE49-F238E27FC236}">
                <a16:creationId xmlns:a16="http://schemas.microsoft.com/office/drawing/2014/main" id="{F12FF21A-92AA-907A-5D5C-450B72CB7347}"/>
              </a:ext>
            </a:extLst>
          </p:cNvPr>
          <p:cNvSpPr>
            <a:spLocks/>
          </p:cNvSpPr>
          <p:nvPr/>
        </p:nvSpPr>
        <p:spPr>
          <a:xfrm rot="19406432" flipH="1" flipV="1">
            <a:off x="10349726" y="10794554"/>
            <a:ext cx="46038"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7" name="Oval 246">
            <a:extLst>
              <a:ext uri="{FF2B5EF4-FFF2-40B4-BE49-F238E27FC236}">
                <a16:creationId xmlns:a16="http://schemas.microsoft.com/office/drawing/2014/main" id="{0D04278F-0043-9C8C-A094-64F2B80D1081}"/>
              </a:ext>
            </a:extLst>
          </p:cNvPr>
          <p:cNvSpPr>
            <a:spLocks/>
          </p:cNvSpPr>
          <p:nvPr/>
        </p:nvSpPr>
        <p:spPr>
          <a:xfrm rot="19406432" flipH="1" flipV="1">
            <a:off x="10798989" y="10783441"/>
            <a:ext cx="46037" cy="46038"/>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48" name="Oval 247">
            <a:extLst>
              <a:ext uri="{FF2B5EF4-FFF2-40B4-BE49-F238E27FC236}">
                <a16:creationId xmlns:a16="http://schemas.microsoft.com/office/drawing/2014/main" id="{A409B997-F6B5-15AD-E648-95A9608D8B40}"/>
              </a:ext>
            </a:extLst>
          </p:cNvPr>
          <p:cNvSpPr>
            <a:spLocks/>
          </p:cNvSpPr>
          <p:nvPr/>
        </p:nvSpPr>
        <p:spPr>
          <a:xfrm rot="1285833">
            <a:off x="10581501" y="10842179"/>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1" name="Oval 250">
            <a:extLst>
              <a:ext uri="{FF2B5EF4-FFF2-40B4-BE49-F238E27FC236}">
                <a16:creationId xmlns:a16="http://schemas.microsoft.com/office/drawing/2014/main" id="{B8224B58-3BB1-22D9-69B5-7651B4F61F6E}"/>
              </a:ext>
            </a:extLst>
          </p:cNvPr>
          <p:cNvSpPr>
            <a:spLocks/>
          </p:cNvSpPr>
          <p:nvPr/>
        </p:nvSpPr>
        <p:spPr>
          <a:xfrm rot="1285833">
            <a:off x="9297214" y="10446891"/>
            <a:ext cx="50800" cy="79375"/>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2" name="Oval 251">
            <a:extLst>
              <a:ext uri="{FF2B5EF4-FFF2-40B4-BE49-F238E27FC236}">
                <a16:creationId xmlns:a16="http://schemas.microsoft.com/office/drawing/2014/main" id="{F7331083-E77C-23F6-759A-7649DEAFC550}"/>
              </a:ext>
            </a:extLst>
          </p:cNvPr>
          <p:cNvSpPr>
            <a:spLocks/>
          </p:cNvSpPr>
          <p:nvPr/>
        </p:nvSpPr>
        <p:spPr>
          <a:xfrm rot="19406432" flipH="1" flipV="1">
            <a:off x="9440089" y="10540554"/>
            <a:ext cx="44450" cy="46037"/>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3" name="TextBox 252">
            <a:extLst>
              <a:ext uri="{FF2B5EF4-FFF2-40B4-BE49-F238E27FC236}">
                <a16:creationId xmlns:a16="http://schemas.microsoft.com/office/drawing/2014/main" id="{FE8D214E-70FA-0FF6-CDAD-6DCA213AE095}"/>
              </a:ext>
            </a:extLst>
          </p:cNvPr>
          <p:cNvSpPr txBox="1">
            <a:spLocks/>
          </p:cNvSpPr>
          <p:nvPr/>
        </p:nvSpPr>
        <p:spPr>
          <a:xfrm>
            <a:off x="9411364" y="10989964"/>
            <a:ext cx="2614612" cy="307777"/>
          </a:xfrm>
          <a:prstGeom prst="rect">
            <a:avLst/>
          </a:prstGeom>
          <a:noFill/>
        </p:spPr>
        <p:txBody>
          <a:bodyPr>
            <a:spAutoFit/>
          </a:bodyPr>
          <a:lstStyle/>
          <a:p>
            <a:pPr>
              <a:defRPr/>
            </a:pPr>
            <a:r>
              <a:rPr lang="en-US" sz="1400" b="1" dirty="0">
                <a:solidFill>
                  <a:schemeClr val="bg1">
                    <a:lumMod val="95000"/>
                  </a:schemeClr>
                </a:solidFill>
                <a:latin typeface="Assistant Medium" pitchFamily="2" charset="-79"/>
                <a:cs typeface="Assistant Medium" pitchFamily="2" charset="-79"/>
              </a:rPr>
              <a:t>Fines are released in water</a:t>
            </a:r>
            <a:endParaRPr lang="es-AR" sz="1400" b="1" dirty="0">
              <a:solidFill>
                <a:schemeClr val="bg1">
                  <a:lumMod val="95000"/>
                </a:schemeClr>
              </a:solidFill>
              <a:latin typeface="Assistant Medium" pitchFamily="2" charset="-79"/>
              <a:cs typeface="Assistant Medium" pitchFamily="2" charset="-79"/>
            </a:endParaRPr>
          </a:p>
        </p:txBody>
      </p:sp>
      <p:sp>
        <p:nvSpPr>
          <p:cNvPr id="254" name="Oval 253">
            <a:extLst>
              <a:ext uri="{FF2B5EF4-FFF2-40B4-BE49-F238E27FC236}">
                <a16:creationId xmlns:a16="http://schemas.microsoft.com/office/drawing/2014/main" id="{CEF32875-FF43-EDD8-9006-EDA599C6C73D}"/>
              </a:ext>
            </a:extLst>
          </p:cNvPr>
          <p:cNvSpPr>
            <a:spLocks/>
          </p:cNvSpPr>
          <p:nvPr/>
        </p:nvSpPr>
        <p:spPr>
          <a:xfrm rot="19406432">
            <a:off x="10896028" y="10124398"/>
            <a:ext cx="158750" cy="125412"/>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5" name="Oval 254">
            <a:extLst>
              <a:ext uri="{FF2B5EF4-FFF2-40B4-BE49-F238E27FC236}">
                <a16:creationId xmlns:a16="http://schemas.microsoft.com/office/drawing/2014/main" id="{E98EE755-18EB-57A7-B0B9-FEB7C4253A99}"/>
              </a:ext>
            </a:extLst>
          </p:cNvPr>
          <p:cNvSpPr>
            <a:spLocks/>
          </p:cNvSpPr>
          <p:nvPr/>
        </p:nvSpPr>
        <p:spPr>
          <a:xfrm rot="19406432">
            <a:off x="10142742" y="9880214"/>
            <a:ext cx="150813" cy="133350"/>
          </a:xfrm>
          <a:prstGeom prst="ellipse">
            <a:avLst/>
          </a:prstGeom>
          <a:solidFill>
            <a:schemeClr val="bg2">
              <a:lumMod val="50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AR" sz="1600" dirty="0"/>
          </a:p>
        </p:txBody>
      </p:sp>
      <p:sp>
        <p:nvSpPr>
          <p:cNvPr id="256" name="Arrow: Circular 255">
            <a:extLst>
              <a:ext uri="{FF2B5EF4-FFF2-40B4-BE49-F238E27FC236}">
                <a16:creationId xmlns:a16="http://schemas.microsoft.com/office/drawing/2014/main" id="{86A67876-59BB-A7B2-91FD-70779517CB60}"/>
              </a:ext>
            </a:extLst>
          </p:cNvPr>
          <p:cNvSpPr>
            <a:spLocks/>
          </p:cNvSpPr>
          <p:nvPr/>
        </p:nvSpPr>
        <p:spPr>
          <a:xfrm rot="20291550">
            <a:off x="9559558" y="9791119"/>
            <a:ext cx="504825" cy="393700"/>
          </a:xfrm>
          <a:prstGeom prst="circularArrow">
            <a:avLst>
              <a:gd name="adj1" fmla="val 10189"/>
              <a:gd name="adj2" fmla="val 997985"/>
              <a:gd name="adj3" fmla="val 20433636"/>
              <a:gd name="adj4" fmla="val 11268730"/>
              <a:gd name="adj5" fmla="val 17790"/>
            </a:avLst>
          </a:prstGeom>
          <a:solidFill>
            <a:srgbClr val="EDF8B1"/>
          </a:solidFill>
          <a:ln>
            <a:solidFill>
              <a:srgbClr val="FFFFD9"/>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p:sp>
        <p:nvSpPr>
          <p:cNvPr id="257" name="Arrow: Circular 256">
            <a:extLst>
              <a:ext uri="{FF2B5EF4-FFF2-40B4-BE49-F238E27FC236}">
                <a16:creationId xmlns:a16="http://schemas.microsoft.com/office/drawing/2014/main" id="{61B3ED3A-411C-AFE5-4702-367871D4040C}"/>
              </a:ext>
            </a:extLst>
          </p:cNvPr>
          <p:cNvSpPr>
            <a:spLocks/>
          </p:cNvSpPr>
          <p:nvPr/>
        </p:nvSpPr>
        <p:spPr>
          <a:xfrm rot="20204524">
            <a:off x="10539505" y="9727406"/>
            <a:ext cx="504825" cy="393700"/>
          </a:xfrm>
          <a:prstGeom prst="circularArrow">
            <a:avLst>
              <a:gd name="adj1" fmla="val 10189"/>
              <a:gd name="adj2" fmla="val 997985"/>
              <a:gd name="adj3" fmla="val 20433636"/>
              <a:gd name="adj4" fmla="val 11268730"/>
              <a:gd name="adj5" fmla="val 17790"/>
            </a:avLst>
          </a:prstGeom>
          <a:solidFill>
            <a:srgbClr val="EDF8B1"/>
          </a:solidFill>
          <a:ln>
            <a:solidFill>
              <a:srgbClr val="FFFFD9"/>
            </a:solid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s-AR" sz="1600" dirty="0">
              <a:solidFill>
                <a:schemeClr val="tx1"/>
              </a:solidFill>
            </a:endParaRPr>
          </a:p>
        </p:txBody>
      </p:sp>
      <mc:AlternateContent xmlns:mc="http://schemas.openxmlformats.org/markup-compatibility/2006" xmlns:p14="http://schemas.microsoft.com/office/powerpoint/2010/main">
        <mc:Choice Requires="p14">
          <p:contentPart p14:bwMode="auto" r:id="rId44">
            <p14:nvContentPartPr>
              <p14:cNvPr id="259" name="Ink 258">
                <a:extLst>
                  <a:ext uri="{FF2B5EF4-FFF2-40B4-BE49-F238E27FC236}">
                    <a16:creationId xmlns:a16="http://schemas.microsoft.com/office/drawing/2014/main" id="{315E3C46-1BE0-4B48-AA6C-4DA25F29805D}"/>
                  </a:ext>
                </a:extLst>
              </p14:cNvPr>
              <p14:cNvContentPartPr>
                <a14:cpLocks xmlns:a14="http://schemas.microsoft.com/office/drawing/2010/main"/>
              </p14:cNvContentPartPr>
              <p14:nvPr/>
            </p14:nvContentPartPr>
            <p14:xfrm>
              <a:off x="10627230" y="9493095"/>
              <a:ext cx="360" cy="360"/>
            </p14:xfrm>
          </p:contentPart>
        </mc:Choice>
        <mc:Fallback xmlns="">
          <p:pic>
            <p:nvPicPr>
              <p:cNvPr id="259" name="Ink 258">
                <a:extLst>
                  <a:ext uri="{FF2B5EF4-FFF2-40B4-BE49-F238E27FC236}">
                    <a16:creationId xmlns:a16="http://schemas.microsoft.com/office/drawing/2014/main" id="{315E3C46-1BE0-4B48-AA6C-4DA25F29805D}"/>
                  </a:ext>
                </a:extLst>
              </p:cNvPr>
              <p:cNvPicPr>
                <a:picLocks/>
              </p:cNvPicPr>
              <p:nvPr/>
            </p:nvPicPr>
            <p:blipFill>
              <a:blip r:embed="rId16"/>
              <a:stretch>
                <a:fillRect/>
              </a:stretch>
            </p:blipFill>
            <p:spPr>
              <a:xfrm>
                <a:off x="10618230" y="94840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0" name="Ink 259">
                <a:extLst>
                  <a:ext uri="{FF2B5EF4-FFF2-40B4-BE49-F238E27FC236}">
                    <a16:creationId xmlns:a16="http://schemas.microsoft.com/office/drawing/2014/main" id="{66BF3192-5928-7E18-35EC-328A1F017D1F}"/>
                  </a:ext>
                </a:extLst>
              </p14:cNvPr>
              <p14:cNvContentPartPr>
                <a14:cpLocks xmlns:a14="http://schemas.microsoft.com/office/drawing/2010/main"/>
              </p14:cNvContentPartPr>
              <p14:nvPr/>
            </p14:nvContentPartPr>
            <p14:xfrm>
              <a:off x="10497630" y="9264495"/>
              <a:ext cx="360" cy="360"/>
            </p14:xfrm>
          </p:contentPart>
        </mc:Choice>
        <mc:Fallback xmlns="">
          <p:pic>
            <p:nvPicPr>
              <p:cNvPr id="260" name="Ink 259">
                <a:extLst>
                  <a:ext uri="{FF2B5EF4-FFF2-40B4-BE49-F238E27FC236}">
                    <a16:creationId xmlns:a16="http://schemas.microsoft.com/office/drawing/2014/main" id="{66BF3192-5928-7E18-35EC-328A1F017D1F}"/>
                  </a:ext>
                </a:extLst>
              </p:cNvPr>
              <p:cNvPicPr>
                <a:picLocks/>
              </p:cNvPicPr>
              <p:nvPr/>
            </p:nvPicPr>
            <p:blipFill>
              <a:blip r:embed="rId16"/>
              <a:stretch>
                <a:fillRect/>
              </a:stretch>
            </p:blipFill>
            <p:spPr>
              <a:xfrm>
                <a:off x="10488630" y="92554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61" name="Ink 260">
                <a:extLst>
                  <a:ext uri="{FF2B5EF4-FFF2-40B4-BE49-F238E27FC236}">
                    <a16:creationId xmlns:a16="http://schemas.microsoft.com/office/drawing/2014/main" id="{152D3F8E-3388-717E-8547-016D083D6222}"/>
                  </a:ext>
                </a:extLst>
              </p14:cNvPr>
              <p14:cNvContentPartPr>
                <a14:cpLocks xmlns:a14="http://schemas.microsoft.com/office/drawing/2010/main"/>
              </p14:cNvContentPartPr>
              <p14:nvPr/>
            </p14:nvContentPartPr>
            <p14:xfrm>
              <a:off x="11076510" y="9233895"/>
              <a:ext cx="360" cy="360"/>
            </p14:xfrm>
          </p:contentPart>
        </mc:Choice>
        <mc:Fallback xmlns="">
          <p:pic>
            <p:nvPicPr>
              <p:cNvPr id="261" name="Ink 260">
                <a:extLst>
                  <a:ext uri="{FF2B5EF4-FFF2-40B4-BE49-F238E27FC236}">
                    <a16:creationId xmlns:a16="http://schemas.microsoft.com/office/drawing/2014/main" id="{152D3F8E-3388-717E-8547-016D083D6222}"/>
                  </a:ext>
                </a:extLst>
              </p:cNvPr>
              <p:cNvPicPr>
                <a:picLocks/>
              </p:cNvPicPr>
              <p:nvPr/>
            </p:nvPicPr>
            <p:blipFill>
              <a:blip r:embed="rId16"/>
              <a:stretch>
                <a:fillRect/>
              </a:stretch>
            </p:blipFill>
            <p:spPr>
              <a:xfrm>
                <a:off x="11067510" y="92248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62" name="Ink 261">
                <a:extLst>
                  <a:ext uri="{FF2B5EF4-FFF2-40B4-BE49-F238E27FC236}">
                    <a16:creationId xmlns:a16="http://schemas.microsoft.com/office/drawing/2014/main" id="{316A9DED-9B77-1E15-6154-03BA96D812E2}"/>
                  </a:ext>
                </a:extLst>
              </p14:cNvPr>
              <p14:cNvContentPartPr>
                <a14:cpLocks xmlns:a14="http://schemas.microsoft.com/office/drawing/2010/main"/>
              </p14:cNvContentPartPr>
              <p14:nvPr/>
            </p14:nvContentPartPr>
            <p14:xfrm>
              <a:off x="11091990" y="9447375"/>
              <a:ext cx="122040" cy="198360"/>
            </p14:xfrm>
          </p:contentPart>
        </mc:Choice>
        <mc:Fallback xmlns="">
          <p:pic>
            <p:nvPicPr>
              <p:cNvPr id="262" name="Ink 261">
                <a:extLst>
                  <a:ext uri="{FF2B5EF4-FFF2-40B4-BE49-F238E27FC236}">
                    <a16:creationId xmlns:a16="http://schemas.microsoft.com/office/drawing/2014/main" id="{316A9DED-9B77-1E15-6154-03BA96D812E2}"/>
                  </a:ext>
                </a:extLst>
              </p:cNvPr>
              <p:cNvPicPr>
                <a:picLocks/>
              </p:cNvPicPr>
              <p:nvPr/>
            </p:nvPicPr>
            <p:blipFill>
              <a:blip r:embed="rId48"/>
              <a:stretch>
                <a:fillRect/>
              </a:stretch>
            </p:blipFill>
            <p:spPr>
              <a:xfrm>
                <a:off x="11083016" y="9438391"/>
                <a:ext cx="139628" cy="215968"/>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63" name="Ink 262">
                <a:extLst>
                  <a:ext uri="{FF2B5EF4-FFF2-40B4-BE49-F238E27FC236}">
                    <a16:creationId xmlns:a16="http://schemas.microsoft.com/office/drawing/2014/main" id="{F4290653-C87E-BE79-4BAE-6005D3F9BA86}"/>
                  </a:ext>
                </a:extLst>
              </p14:cNvPr>
              <p14:cNvContentPartPr>
                <a14:cpLocks xmlns:a14="http://schemas.microsoft.com/office/drawing/2010/main"/>
              </p14:cNvContentPartPr>
              <p14:nvPr/>
            </p14:nvContentPartPr>
            <p14:xfrm>
              <a:off x="11472870" y="9272055"/>
              <a:ext cx="360" cy="360"/>
            </p14:xfrm>
          </p:contentPart>
        </mc:Choice>
        <mc:Fallback xmlns="">
          <p:pic>
            <p:nvPicPr>
              <p:cNvPr id="263" name="Ink 262">
                <a:extLst>
                  <a:ext uri="{FF2B5EF4-FFF2-40B4-BE49-F238E27FC236}">
                    <a16:creationId xmlns:a16="http://schemas.microsoft.com/office/drawing/2014/main" id="{F4290653-C87E-BE79-4BAE-6005D3F9BA86}"/>
                  </a:ext>
                </a:extLst>
              </p:cNvPr>
              <p:cNvPicPr>
                <a:picLocks/>
              </p:cNvPicPr>
              <p:nvPr/>
            </p:nvPicPr>
            <p:blipFill>
              <a:blip r:embed="rId16"/>
              <a:stretch>
                <a:fillRect/>
              </a:stretch>
            </p:blipFill>
            <p:spPr>
              <a:xfrm>
                <a:off x="11463870" y="9263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64" name="Ink 263">
                <a:extLst>
                  <a:ext uri="{FF2B5EF4-FFF2-40B4-BE49-F238E27FC236}">
                    <a16:creationId xmlns:a16="http://schemas.microsoft.com/office/drawing/2014/main" id="{A93FEC99-D78A-63E3-2A3C-4E218CD34A7D}"/>
                  </a:ext>
                </a:extLst>
              </p14:cNvPr>
              <p14:cNvContentPartPr>
                <a14:cpLocks xmlns:a14="http://schemas.microsoft.com/office/drawing/2010/main"/>
              </p14:cNvContentPartPr>
              <p14:nvPr/>
            </p14:nvContentPartPr>
            <p14:xfrm>
              <a:off x="10459470" y="8693175"/>
              <a:ext cx="360" cy="360"/>
            </p14:xfrm>
          </p:contentPart>
        </mc:Choice>
        <mc:Fallback xmlns="">
          <p:pic>
            <p:nvPicPr>
              <p:cNvPr id="264" name="Ink 263">
                <a:extLst>
                  <a:ext uri="{FF2B5EF4-FFF2-40B4-BE49-F238E27FC236}">
                    <a16:creationId xmlns:a16="http://schemas.microsoft.com/office/drawing/2014/main" id="{A93FEC99-D78A-63E3-2A3C-4E218CD34A7D}"/>
                  </a:ext>
                </a:extLst>
              </p:cNvPr>
              <p:cNvPicPr>
                <a:picLocks/>
              </p:cNvPicPr>
              <p:nvPr/>
            </p:nvPicPr>
            <p:blipFill>
              <a:blip r:embed="rId16"/>
              <a:stretch>
                <a:fillRect/>
              </a:stretch>
            </p:blipFill>
            <p:spPr>
              <a:xfrm>
                <a:off x="10450470" y="86841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65" name="Ink 264">
                <a:extLst>
                  <a:ext uri="{FF2B5EF4-FFF2-40B4-BE49-F238E27FC236}">
                    <a16:creationId xmlns:a16="http://schemas.microsoft.com/office/drawing/2014/main" id="{8B61B4C0-B61F-E24D-3EFD-042E76B3FA06}"/>
                  </a:ext>
                </a:extLst>
              </p14:cNvPr>
              <p14:cNvContentPartPr>
                <a14:cpLocks xmlns:a14="http://schemas.microsoft.com/office/drawing/2010/main"/>
              </p14:cNvContentPartPr>
              <p14:nvPr/>
            </p14:nvContentPartPr>
            <p14:xfrm>
              <a:off x="9941430" y="8639895"/>
              <a:ext cx="84240" cy="343080"/>
            </p14:xfrm>
          </p:contentPart>
        </mc:Choice>
        <mc:Fallback xmlns="">
          <p:pic>
            <p:nvPicPr>
              <p:cNvPr id="265" name="Ink 264">
                <a:extLst>
                  <a:ext uri="{FF2B5EF4-FFF2-40B4-BE49-F238E27FC236}">
                    <a16:creationId xmlns:a16="http://schemas.microsoft.com/office/drawing/2014/main" id="{8B61B4C0-B61F-E24D-3EFD-042E76B3FA06}"/>
                  </a:ext>
                </a:extLst>
              </p:cNvPr>
              <p:cNvPicPr>
                <a:picLocks/>
              </p:cNvPicPr>
              <p:nvPr/>
            </p:nvPicPr>
            <p:blipFill>
              <a:blip r:embed="rId52"/>
              <a:stretch>
                <a:fillRect/>
              </a:stretch>
            </p:blipFill>
            <p:spPr>
              <a:xfrm>
                <a:off x="9932430" y="8630895"/>
                <a:ext cx="10188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66" name="Ink 265">
                <a:extLst>
                  <a:ext uri="{FF2B5EF4-FFF2-40B4-BE49-F238E27FC236}">
                    <a16:creationId xmlns:a16="http://schemas.microsoft.com/office/drawing/2014/main" id="{6DFA6F5D-84BE-82A9-46A1-6BFE22477A30}"/>
                  </a:ext>
                </a:extLst>
              </p14:cNvPr>
              <p14:cNvContentPartPr>
                <a14:cpLocks xmlns:a14="http://schemas.microsoft.com/office/drawing/2010/main"/>
              </p14:cNvContentPartPr>
              <p14:nvPr/>
            </p14:nvContentPartPr>
            <p14:xfrm>
              <a:off x="9842430" y="9233895"/>
              <a:ext cx="360" cy="360"/>
            </p14:xfrm>
          </p:contentPart>
        </mc:Choice>
        <mc:Fallback xmlns="">
          <p:pic>
            <p:nvPicPr>
              <p:cNvPr id="266" name="Ink 265">
                <a:extLst>
                  <a:ext uri="{FF2B5EF4-FFF2-40B4-BE49-F238E27FC236}">
                    <a16:creationId xmlns:a16="http://schemas.microsoft.com/office/drawing/2014/main" id="{6DFA6F5D-84BE-82A9-46A1-6BFE22477A30}"/>
                  </a:ext>
                </a:extLst>
              </p:cNvPr>
              <p:cNvPicPr>
                <a:picLocks/>
              </p:cNvPicPr>
              <p:nvPr/>
            </p:nvPicPr>
            <p:blipFill>
              <a:blip r:embed="rId16"/>
              <a:stretch>
                <a:fillRect/>
              </a:stretch>
            </p:blipFill>
            <p:spPr>
              <a:xfrm>
                <a:off x="9833430" y="92248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67" name="Ink 266">
                <a:extLst>
                  <a:ext uri="{FF2B5EF4-FFF2-40B4-BE49-F238E27FC236}">
                    <a16:creationId xmlns:a16="http://schemas.microsoft.com/office/drawing/2014/main" id="{0A638BB6-8ADE-3AED-3412-0B91A275A9E2}"/>
                  </a:ext>
                </a:extLst>
              </p14:cNvPr>
              <p14:cNvContentPartPr>
                <a14:cpLocks xmlns:a14="http://schemas.microsoft.com/office/drawing/2010/main"/>
              </p14:cNvContentPartPr>
              <p14:nvPr/>
            </p14:nvContentPartPr>
            <p14:xfrm>
              <a:off x="9819390" y="8906295"/>
              <a:ext cx="360" cy="360"/>
            </p14:xfrm>
          </p:contentPart>
        </mc:Choice>
        <mc:Fallback xmlns="">
          <p:pic>
            <p:nvPicPr>
              <p:cNvPr id="267" name="Ink 266">
                <a:extLst>
                  <a:ext uri="{FF2B5EF4-FFF2-40B4-BE49-F238E27FC236}">
                    <a16:creationId xmlns:a16="http://schemas.microsoft.com/office/drawing/2014/main" id="{0A638BB6-8ADE-3AED-3412-0B91A275A9E2}"/>
                  </a:ext>
                </a:extLst>
              </p:cNvPr>
              <p:cNvPicPr>
                <a:picLocks/>
              </p:cNvPicPr>
              <p:nvPr/>
            </p:nvPicPr>
            <p:blipFill>
              <a:blip r:embed="rId16"/>
              <a:stretch>
                <a:fillRect/>
              </a:stretch>
            </p:blipFill>
            <p:spPr>
              <a:xfrm>
                <a:off x="9810390" y="8897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68" name="Ink 267">
                <a:extLst>
                  <a:ext uri="{FF2B5EF4-FFF2-40B4-BE49-F238E27FC236}">
                    <a16:creationId xmlns:a16="http://schemas.microsoft.com/office/drawing/2014/main" id="{23292A69-E30C-3327-7ABA-36BDB5402DB1}"/>
                  </a:ext>
                </a:extLst>
              </p14:cNvPr>
              <p14:cNvContentPartPr>
                <a14:cpLocks xmlns:a14="http://schemas.microsoft.com/office/drawing/2010/main"/>
              </p14:cNvContentPartPr>
              <p14:nvPr/>
            </p14:nvContentPartPr>
            <p14:xfrm>
              <a:off x="9666750" y="8609295"/>
              <a:ext cx="61560" cy="7920"/>
            </p14:xfrm>
          </p:contentPart>
        </mc:Choice>
        <mc:Fallback xmlns="">
          <p:pic>
            <p:nvPicPr>
              <p:cNvPr id="268" name="Ink 267">
                <a:extLst>
                  <a:ext uri="{FF2B5EF4-FFF2-40B4-BE49-F238E27FC236}">
                    <a16:creationId xmlns:a16="http://schemas.microsoft.com/office/drawing/2014/main" id="{23292A69-E30C-3327-7ABA-36BDB5402DB1}"/>
                  </a:ext>
                </a:extLst>
              </p:cNvPr>
              <p:cNvPicPr>
                <a:picLocks/>
              </p:cNvPicPr>
              <p:nvPr/>
            </p:nvPicPr>
            <p:blipFill>
              <a:blip r:embed="rId56"/>
              <a:stretch>
                <a:fillRect/>
              </a:stretch>
            </p:blipFill>
            <p:spPr>
              <a:xfrm>
                <a:off x="9657750" y="8600295"/>
                <a:ext cx="79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69" name="Ink 268">
                <a:extLst>
                  <a:ext uri="{FF2B5EF4-FFF2-40B4-BE49-F238E27FC236}">
                    <a16:creationId xmlns:a16="http://schemas.microsoft.com/office/drawing/2014/main" id="{A03E43DA-C44E-B0B8-354E-AC8CD044CEB6}"/>
                  </a:ext>
                </a:extLst>
              </p14:cNvPr>
              <p14:cNvContentPartPr>
                <a14:cpLocks xmlns:a14="http://schemas.microsoft.com/office/drawing/2010/main"/>
              </p14:cNvContentPartPr>
              <p14:nvPr/>
            </p14:nvContentPartPr>
            <p14:xfrm>
              <a:off x="9522030" y="9576975"/>
              <a:ext cx="360" cy="360"/>
            </p14:xfrm>
          </p:contentPart>
        </mc:Choice>
        <mc:Fallback xmlns="">
          <p:pic>
            <p:nvPicPr>
              <p:cNvPr id="269" name="Ink 268">
                <a:extLst>
                  <a:ext uri="{FF2B5EF4-FFF2-40B4-BE49-F238E27FC236}">
                    <a16:creationId xmlns:a16="http://schemas.microsoft.com/office/drawing/2014/main" id="{A03E43DA-C44E-B0B8-354E-AC8CD044CEB6}"/>
                  </a:ext>
                </a:extLst>
              </p:cNvPr>
              <p:cNvPicPr>
                <a:picLocks/>
              </p:cNvPicPr>
              <p:nvPr/>
            </p:nvPicPr>
            <p:blipFill>
              <a:blip r:embed="rId16"/>
              <a:stretch>
                <a:fillRect/>
              </a:stretch>
            </p:blipFill>
            <p:spPr>
              <a:xfrm>
                <a:off x="9513030" y="9567975"/>
                <a:ext cx="18000" cy="18000"/>
              </a:xfrm>
              <a:prstGeom prst="rect">
                <a:avLst/>
              </a:prstGeom>
            </p:spPr>
          </p:pic>
        </mc:Fallback>
      </mc:AlternateContent>
      <p:grpSp>
        <p:nvGrpSpPr>
          <p:cNvPr id="270" name="Group 2151">
            <a:extLst>
              <a:ext uri="{FF2B5EF4-FFF2-40B4-BE49-F238E27FC236}">
                <a16:creationId xmlns:a16="http://schemas.microsoft.com/office/drawing/2014/main" id="{5E1A4919-7223-43F9-AB8C-81677E71571B}"/>
              </a:ext>
            </a:extLst>
          </p:cNvPr>
          <p:cNvGrpSpPr>
            <a:grpSpLocks/>
          </p:cNvGrpSpPr>
          <p:nvPr/>
        </p:nvGrpSpPr>
        <p:grpSpPr bwMode="auto">
          <a:xfrm>
            <a:off x="9453058" y="9059378"/>
            <a:ext cx="244475" cy="433388"/>
            <a:chOff x="9181800" y="2148720"/>
            <a:chExt cx="244440" cy="434520"/>
          </a:xfrm>
        </p:grpSpPr>
        <mc:AlternateContent xmlns:mc="http://schemas.openxmlformats.org/markup-compatibility/2006" xmlns:p14="http://schemas.microsoft.com/office/powerpoint/2010/main">
          <mc:Choice Requires="p14">
            <p:contentPart p14:bwMode="auto" r:id="rId58">
              <p14:nvContentPartPr>
                <p14:cNvPr id="271" name="Ink 270">
                  <a:extLst>
                    <a:ext uri="{FF2B5EF4-FFF2-40B4-BE49-F238E27FC236}">
                      <a16:creationId xmlns:a16="http://schemas.microsoft.com/office/drawing/2014/main" id="{085FEFDB-F6F6-EA68-6F1A-06C9CF7D9AE1}"/>
                    </a:ext>
                  </a:extLst>
                </p14:cNvPr>
                <p14:cNvContentPartPr>
                  <a14:cpLocks xmlns:a14="http://schemas.microsoft.com/office/drawing/2010/main"/>
                </p14:cNvContentPartPr>
                <p14:nvPr/>
              </p14:nvContentPartPr>
              <p14:xfrm>
                <a:off x="9181800" y="2148720"/>
                <a:ext cx="244440" cy="434520"/>
              </p14:xfrm>
            </p:contentPart>
          </mc:Choice>
          <mc:Fallback xmlns="">
            <p:pic>
              <p:nvPicPr>
                <p:cNvPr id="271" name="Ink 270">
                  <a:extLst>
                    <a:ext uri="{FF2B5EF4-FFF2-40B4-BE49-F238E27FC236}">
                      <a16:creationId xmlns:a16="http://schemas.microsoft.com/office/drawing/2014/main" id="{085FEFDB-F6F6-EA68-6F1A-06C9CF7D9AE1}"/>
                    </a:ext>
                  </a:extLst>
                </p:cNvPr>
                <p:cNvPicPr>
                  <a:picLocks/>
                </p:cNvPicPr>
                <p:nvPr/>
              </p:nvPicPr>
              <p:blipFill>
                <a:blip r:embed="rId59"/>
                <a:stretch>
                  <a:fillRect/>
                </a:stretch>
              </p:blipFill>
              <p:spPr>
                <a:xfrm>
                  <a:off x="9172800" y="2139727"/>
                  <a:ext cx="262080" cy="452145"/>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2" name="Ink 271">
                  <a:extLst>
                    <a:ext uri="{FF2B5EF4-FFF2-40B4-BE49-F238E27FC236}">
                      <a16:creationId xmlns:a16="http://schemas.microsoft.com/office/drawing/2014/main" id="{8E90A858-5F0A-83B4-E0C8-A2B5C8E78A8B}"/>
                    </a:ext>
                  </a:extLst>
                </p14:cNvPr>
                <p14:cNvContentPartPr>
                  <a14:cpLocks xmlns:a14="http://schemas.microsoft.com/office/drawing/2010/main"/>
                </p14:cNvContentPartPr>
                <p14:nvPr/>
              </p14:nvContentPartPr>
              <p14:xfrm>
                <a:off x="9364680" y="2453280"/>
                <a:ext cx="360" cy="360"/>
              </p14:xfrm>
            </p:contentPart>
          </mc:Choice>
          <mc:Fallback xmlns="">
            <p:pic>
              <p:nvPicPr>
                <p:cNvPr id="272" name="Ink 271">
                  <a:extLst>
                    <a:ext uri="{FF2B5EF4-FFF2-40B4-BE49-F238E27FC236}">
                      <a16:creationId xmlns:a16="http://schemas.microsoft.com/office/drawing/2014/main" id="{8E90A858-5F0A-83B4-E0C8-A2B5C8E78A8B}"/>
                    </a:ext>
                  </a:extLst>
                </p:cNvPr>
                <p:cNvPicPr>
                  <a:picLocks/>
                </p:cNvPicPr>
                <p:nvPr/>
              </p:nvPicPr>
              <p:blipFill>
                <a:blip r:embed="rId16"/>
                <a:stretch>
                  <a:fillRect/>
                </a:stretch>
              </p:blipFill>
              <p:spPr>
                <a:xfrm>
                  <a:off x="9355680" y="244428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73" name="Ink 272">
                  <a:extLst>
                    <a:ext uri="{FF2B5EF4-FFF2-40B4-BE49-F238E27FC236}">
                      <a16:creationId xmlns:a16="http://schemas.microsoft.com/office/drawing/2014/main" id="{310ED64E-E6AC-2F37-A1F9-5A3AF238A2AF}"/>
                    </a:ext>
                  </a:extLst>
                </p14:cNvPr>
                <p14:cNvContentPartPr>
                  <a14:cpLocks xmlns:a14="http://schemas.microsoft.com/office/drawing/2010/main"/>
                </p14:cNvContentPartPr>
                <p14:nvPr/>
              </p14:nvContentPartPr>
              <p14:xfrm>
                <a:off x="9196920" y="2331600"/>
                <a:ext cx="360" cy="360"/>
              </p14:xfrm>
            </p:contentPart>
          </mc:Choice>
          <mc:Fallback xmlns="">
            <p:pic>
              <p:nvPicPr>
                <p:cNvPr id="273" name="Ink 272">
                  <a:extLst>
                    <a:ext uri="{FF2B5EF4-FFF2-40B4-BE49-F238E27FC236}">
                      <a16:creationId xmlns:a16="http://schemas.microsoft.com/office/drawing/2014/main" id="{310ED64E-E6AC-2F37-A1F9-5A3AF238A2AF}"/>
                    </a:ext>
                  </a:extLst>
                </p:cNvPr>
                <p:cNvPicPr>
                  <a:picLocks/>
                </p:cNvPicPr>
                <p:nvPr/>
              </p:nvPicPr>
              <p:blipFill>
                <a:blip r:embed="rId16"/>
                <a:stretch>
                  <a:fillRect/>
                </a:stretch>
              </p:blipFill>
              <p:spPr>
                <a:xfrm>
                  <a:off x="9187920" y="232260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274" name="Ink 273">
                <a:extLst>
                  <a:ext uri="{FF2B5EF4-FFF2-40B4-BE49-F238E27FC236}">
                    <a16:creationId xmlns:a16="http://schemas.microsoft.com/office/drawing/2014/main" id="{882D9DD0-9563-9DCF-985A-E09501B8E1A1}"/>
                  </a:ext>
                </a:extLst>
              </p14:cNvPr>
              <p14:cNvContentPartPr>
                <a14:cpLocks xmlns:a14="http://schemas.microsoft.com/office/drawing/2010/main"/>
              </p14:cNvContentPartPr>
              <p14:nvPr/>
            </p14:nvContentPartPr>
            <p14:xfrm>
              <a:off x="9736950" y="9066135"/>
              <a:ext cx="14040" cy="360"/>
            </p14:xfrm>
          </p:contentPart>
        </mc:Choice>
        <mc:Fallback xmlns="">
          <p:pic>
            <p:nvPicPr>
              <p:cNvPr id="274" name="Ink 273">
                <a:extLst>
                  <a:ext uri="{FF2B5EF4-FFF2-40B4-BE49-F238E27FC236}">
                    <a16:creationId xmlns:a16="http://schemas.microsoft.com/office/drawing/2014/main" id="{882D9DD0-9563-9DCF-985A-E09501B8E1A1}"/>
                  </a:ext>
                </a:extLst>
              </p:cNvPr>
              <p:cNvPicPr>
                <a:picLocks/>
              </p:cNvPicPr>
              <p:nvPr/>
            </p:nvPicPr>
            <p:blipFill>
              <a:blip r:embed="rId63"/>
              <a:stretch>
                <a:fillRect/>
              </a:stretch>
            </p:blipFill>
            <p:spPr>
              <a:xfrm>
                <a:off x="9728175" y="9057135"/>
                <a:ext cx="31239"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75" name="Ink 274">
                <a:extLst>
                  <a:ext uri="{FF2B5EF4-FFF2-40B4-BE49-F238E27FC236}">
                    <a16:creationId xmlns:a16="http://schemas.microsoft.com/office/drawing/2014/main" id="{792DE6B2-B8A9-B113-5ED0-09CB39AE28AC}"/>
                  </a:ext>
                </a:extLst>
              </p14:cNvPr>
              <p14:cNvContentPartPr>
                <a14:cpLocks xmlns:a14="http://schemas.microsoft.com/office/drawing/2010/main"/>
              </p14:cNvContentPartPr>
              <p14:nvPr/>
            </p14:nvContentPartPr>
            <p14:xfrm>
              <a:off x="9537150" y="8776695"/>
              <a:ext cx="360" cy="360"/>
            </p14:xfrm>
          </p:contentPart>
        </mc:Choice>
        <mc:Fallback xmlns="">
          <p:pic>
            <p:nvPicPr>
              <p:cNvPr id="275" name="Ink 274">
                <a:extLst>
                  <a:ext uri="{FF2B5EF4-FFF2-40B4-BE49-F238E27FC236}">
                    <a16:creationId xmlns:a16="http://schemas.microsoft.com/office/drawing/2014/main" id="{792DE6B2-B8A9-B113-5ED0-09CB39AE28AC}"/>
                  </a:ext>
                </a:extLst>
              </p:cNvPr>
              <p:cNvPicPr>
                <a:picLocks/>
              </p:cNvPicPr>
              <p:nvPr/>
            </p:nvPicPr>
            <p:blipFill>
              <a:blip r:embed="rId16"/>
              <a:stretch>
                <a:fillRect/>
              </a:stretch>
            </p:blipFill>
            <p:spPr>
              <a:xfrm>
                <a:off x="9528150" y="87676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76" name="Ink 275">
                <a:extLst>
                  <a:ext uri="{FF2B5EF4-FFF2-40B4-BE49-F238E27FC236}">
                    <a16:creationId xmlns:a16="http://schemas.microsoft.com/office/drawing/2014/main" id="{F3451317-2337-6509-C5FF-9D28CC6DF8BA}"/>
                  </a:ext>
                </a:extLst>
              </p14:cNvPr>
              <p14:cNvContentPartPr>
                <a14:cpLocks xmlns:a14="http://schemas.microsoft.com/office/drawing/2010/main"/>
              </p14:cNvContentPartPr>
              <p14:nvPr/>
            </p14:nvContentPartPr>
            <p14:xfrm>
              <a:off x="10139430" y="8510295"/>
              <a:ext cx="360" cy="360"/>
            </p14:xfrm>
          </p:contentPart>
        </mc:Choice>
        <mc:Fallback xmlns="">
          <p:pic>
            <p:nvPicPr>
              <p:cNvPr id="276" name="Ink 275">
                <a:extLst>
                  <a:ext uri="{FF2B5EF4-FFF2-40B4-BE49-F238E27FC236}">
                    <a16:creationId xmlns:a16="http://schemas.microsoft.com/office/drawing/2014/main" id="{F3451317-2337-6509-C5FF-9D28CC6DF8BA}"/>
                  </a:ext>
                </a:extLst>
              </p:cNvPr>
              <p:cNvPicPr>
                <a:picLocks/>
              </p:cNvPicPr>
              <p:nvPr/>
            </p:nvPicPr>
            <p:blipFill>
              <a:blip r:embed="rId16"/>
              <a:stretch>
                <a:fillRect/>
              </a:stretch>
            </p:blipFill>
            <p:spPr>
              <a:xfrm>
                <a:off x="10130430" y="8501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77" name="Ink 276">
                <a:extLst>
                  <a:ext uri="{FF2B5EF4-FFF2-40B4-BE49-F238E27FC236}">
                    <a16:creationId xmlns:a16="http://schemas.microsoft.com/office/drawing/2014/main" id="{EFAEB8C5-92F4-31AA-858F-C960F53E61DC}"/>
                  </a:ext>
                </a:extLst>
              </p14:cNvPr>
              <p14:cNvContentPartPr>
                <a14:cpLocks xmlns:a14="http://schemas.microsoft.com/office/drawing/2010/main"/>
              </p14:cNvContentPartPr>
              <p14:nvPr/>
            </p14:nvContentPartPr>
            <p14:xfrm>
              <a:off x="10245990" y="8715855"/>
              <a:ext cx="360" cy="360"/>
            </p14:xfrm>
          </p:contentPart>
        </mc:Choice>
        <mc:Fallback xmlns="">
          <p:pic>
            <p:nvPicPr>
              <p:cNvPr id="277" name="Ink 276">
                <a:extLst>
                  <a:ext uri="{FF2B5EF4-FFF2-40B4-BE49-F238E27FC236}">
                    <a16:creationId xmlns:a16="http://schemas.microsoft.com/office/drawing/2014/main" id="{EFAEB8C5-92F4-31AA-858F-C960F53E61DC}"/>
                  </a:ext>
                </a:extLst>
              </p:cNvPr>
              <p:cNvPicPr>
                <a:picLocks/>
              </p:cNvPicPr>
              <p:nvPr/>
            </p:nvPicPr>
            <p:blipFill>
              <a:blip r:embed="rId16"/>
              <a:stretch>
                <a:fillRect/>
              </a:stretch>
            </p:blipFill>
            <p:spPr>
              <a:xfrm>
                <a:off x="10236990" y="87068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78" name="Ink 277">
                <a:extLst>
                  <a:ext uri="{FF2B5EF4-FFF2-40B4-BE49-F238E27FC236}">
                    <a16:creationId xmlns:a16="http://schemas.microsoft.com/office/drawing/2014/main" id="{D6F9CC7F-0FA3-A51A-8306-E58D61169789}"/>
                  </a:ext>
                </a:extLst>
              </p14:cNvPr>
              <p14:cNvContentPartPr>
                <a14:cpLocks xmlns:a14="http://schemas.microsoft.com/office/drawing/2010/main"/>
              </p14:cNvContentPartPr>
              <p14:nvPr/>
            </p14:nvContentPartPr>
            <p14:xfrm>
              <a:off x="10954830" y="8502375"/>
              <a:ext cx="360" cy="360"/>
            </p14:xfrm>
          </p:contentPart>
        </mc:Choice>
        <mc:Fallback xmlns="">
          <p:pic>
            <p:nvPicPr>
              <p:cNvPr id="278" name="Ink 277">
                <a:extLst>
                  <a:ext uri="{FF2B5EF4-FFF2-40B4-BE49-F238E27FC236}">
                    <a16:creationId xmlns:a16="http://schemas.microsoft.com/office/drawing/2014/main" id="{D6F9CC7F-0FA3-A51A-8306-E58D61169789}"/>
                  </a:ext>
                </a:extLst>
              </p:cNvPr>
              <p:cNvPicPr>
                <a:picLocks/>
              </p:cNvPicPr>
              <p:nvPr/>
            </p:nvPicPr>
            <p:blipFill>
              <a:blip r:embed="rId16"/>
              <a:stretch>
                <a:fillRect/>
              </a:stretch>
            </p:blipFill>
            <p:spPr>
              <a:xfrm>
                <a:off x="10945830" y="84933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79" name="Ink 278">
                <a:extLst>
                  <a:ext uri="{FF2B5EF4-FFF2-40B4-BE49-F238E27FC236}">
                    <a16:creationId xmlns:a16="http://schemas.microsoft.com/office/drawing/2014/main" id="{DE46D488-787C-DA6F-621E-8AE3D1FFC5B7}"/>
                  </a:ext>
                </a:extLst>
              </p14:cNvPr>
              <p14:cNvContentPartPr>
                <a14:cpLocks xmlns:a14="http://schemas.microsoft.com/office/drawing/2010/main"/>
              </p14:cNvContentPartPr>
              <p14:nvPr/>
            </p14:nvContentPartPr>
            <p14:xfrm>
              <a:off x="10627230" y="8510295"/>
              <a:ext cx="360" cy="360"/>
            </p14:xfrm>
          </p:contentPart>
        </mc:Choice>
        <mc:Fallback xmlns="">
          <p:pic>
            <p:nvPicPr>
              <p:cNvPr id="279" name="Ink 278">
                <a:extLst>
                  <a:ext uri="{FF2B5EF4-FFF2-40B4-BE49-F238E27FC236}">
                    <a16:creationId xmlns:a16="http://schemas.microsoft.com/office/drawing/2014/main" id="{DE46D488-787C-DA6F-621E-8AE3D1FFC5B7}"/>
                  </a:ext>
                </a:extLst>
              </p:cNvPr>
              <p:cNvPicPr>
                <a:picLocks/>
              </p:cNvPicPr>
              <p:nvPr/>
            </p:nvPicPr>
            <p:blipFill>
              <a:blip r:embed="rId16"/>
              <a:stretch>
                <a:fillRect/>
              </a:stretch>
            </p:blipFill>
            <p:spPr>
              <a:xfrm>
                <a:off x="10618230" y="8501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80" name="Ink 279">
                <a:extLst>
                  <a:ext uri="{FF2B5EF4-FFF2-40B4-BE49-F238E27FC236}">
                    <a16:creationId xmlns:a16="http://schemas.microsoft.com/office/drawing/2014/main" id="{AA516A11-A56B-13D9-ADB3-C6E2CB0BDC91}"/>
                  </a:ext>
                </a:extLst>
              </p14:cNvPr>
              <p14:cNvContentPartPr>
                <a14:cpLocks xmlns:a14="http://schemas.microsoft.com/office/drawing/2010/main"/>
              </p14:cNvContentPartPr>
              <p14:nvPr/>
            </p14:nvContentPartPr>
            <p14:xfrm>
              <a:off x="10733790" y="8654655"/>
              <a:ext cx="360" cy="360"/>
            </p14:xfrm>
          </p:contentPart>
        </mc:Choice>
        <mc:Fallback xmlns="">
          <p:pic>
            <p:nvPicPr>
              <p:cNvPr id="280" name="Ink 279">
                <a:extLst>
                  <a:ext uri="{FF2B5EF4-FFF2-40B4-BE49-F238E27FC236}">
                    <a16:creationId xmlns:a16="http://schemas.microsoft.com/office/drawing/2014/main" id="{AA516A11-A56B-13D9-ADB3-C6E2CB0BDC91}"/>
                  </a:ext>
                </a:extLst>
              </p:cNvPr>
              <p:cNvPicPr>
                <a:picLocks/>
              </p:cNvPicPr>
              <p:nvPr/>
            </p:nvPicPr>
            <p:blipFill>
              <a:blip r:embed="rId16"/>
              <a:stretch>
                <a:fillRect/>
              </a:stretch>
            </p:blipFill>
            <p:spPr>
              <a:xfrm>
                <a:off x="10724790" y="86456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81" name="Ink 280">
                <a:extLst>
                  <a:ext uri="{FF2B5EF4-FFF2-40B4-BE49-F238E27FC236}">
                    <a16:creationId xmlns:a16="http://schemas.microsoft.com/office/drawing/2014/main" id="{6E6E22FB-5011-E17F-BF8E-6399F860288A}"/>
                  </a:ext>
                </a:extLst>
              </p14:cNvPr>
              <p14:cNvContentPartPr>
                <a14:cpLocks xmlns:a14="http://schemas.microsoft.com/office/drawing/2010/main"/>
              </p14:cNvContentPartPr>
              <p14:nvPr/>
            </p14:nvContentPartPr>
            <p14:xfrm>
              <a:off x="11244270" y="9134895"/>
              <a:ext cx="360" cy="360"/>
            </p14:xfrm>
          </p:contentPart>
        </mc:Choice>
        <mc:Fallback xmlns="">
          <p:pic>
            <p:nvPicPr>
              <p:cNvPr id="281" name="Ink 280">
                <a:extLst>
                  <a:ext uri="{FF2B5EF4-FFF2-40B4-BE49-F238E27FC236}">
                    <a16:creationId xmlns:a16="http://schemas.microsoft.com/office/drawing/2014/main" id="{6E6E22FB-5011-E17F-BF8E-6399F860288A}"/>
                  </a:ext>
                </a:extLst>
              </p:cNvPr>
              <p:cNvPicPr>
                <a:picLocks/>
              </p:cNvPicPr>
              <p:nvPr/>
            </p:nvPicPr>
            <p:blipFill>
              <a:blip r:embed="rId16"/>
              <a:stretch>
                <a:fillRect/>
              </a:stretch>
            </p:blipFill>
            <p:spPr>
              <a:xfrm>
                <a:off x="11235270" y="91258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82" name="Ink 281">
                <a:extLst>
                  <a:ext uri="{FF2B5EF4-FFF2-40B4-BE49-F238E27FC236}">
                    <a16:creationId xmlns:a16="http://schemas.microsoft.com/office/drawing/2014/main" id="{A9C91334-FF9F-B5EC-EF02-25088BBA7656}"/>
                  </a:ext>
                </a:extLst>
              </p14:cNvPr>
              <p14:cNvContentPartPr>
                <a14:cpLocks xmlns:a14="http://schemas.microsoft.com/office/drawing/2010/main"/>
              </p14:cNvContentPartPr>
              <p14:nvPr/>
            </p14:nvContentPartPr>
            <p14:xfrm>
              <a:off x="10810110" y="9355935"/>
              <a:ext cx="360" cy="360"/>
            </p14:xfrm>
          </p:contentPart>
        </mc:Choice>
        <mc:Fallback xmlns="">
          <p:pic>
            <p:nvPicPr>
              <p:cNvPr id="282" name="Ink 281">
                <a:extLst>
                  <a:ext uri="{FF2B5EF4-FFF2-40B4-BE49-F238E27FC236}">
                    <a16:creationId xmlns:a16="http://schemas.microsoft.com/office/drawing/2014/main" id="{A9C91334-FF9F-B5EC-EF02-25088BBA7656}"/>
                  </a:ext>
                </a:extLst>
              </p:cNvPr>
              <p:cNvPicPr>
                <a:picLocks/>
              </p:cNvPicPr>
              <p:nvPr/>
            </p:nvPicPr>
            <p:blipFill>
              <a:blip r:embed="rId16"/>
              <a:stretch>
                <a:fillRect/>
              </a:stretch>
            </p:blipFill>
            <p:spPr>
              <a:xfrm>
                <a:off x="10801110" y="93469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83" name="Ink 282">
                <a:extLst>
                  <a:ext uri="{FF2B5EF4-FFF2-40B4-BE49-F238E27FC236}">
                    <a16:creationId xmlns:a16="http://schemas.microsoft.com/office/drawing/2014/main" id="{B09E47A2-EF5A-486E-146F-384343DC6A8B}"/>
                  </a:ext>
                </a:extLst>
              </p14:cNvPr>
              <p14:cNvContentPartPr>
                <a14:cpLocks xmlns:a14="http://schemas.microsoft.com/office/drawing/2010/main"/>
              </p14:cNvContentPartPr>
              <p14:nvPr/>
            </p14:nvContentPartPr>
            <p14:xfrm>
              <a:off x="10268670" y="9561495"/>
              <a:ext cx="360" cy="360"/>
            </p14:xfrm>
          </p:contentPart>
        </mc:Choice>
        <mc:Fallback xmlns="">
          <p:pic>
            <p:nvPicPr>
              <p:cNvPr id="283" name="Ink 282">
                <a:extLst>
                  <a:ext uri="{FF2B5EF4-FFF2-40B4-BE49-F238E27FC236}">
                    <a16:creationId xmlns:a16="http://schemas.microsoft.com/office/drawing/2014/main" id="{B09E47A2-EF5A-486E-146F-384343DC6A8B}"/>
                  </a:ext>
                </a:extLst>
              </p:cNvPr>
              <p:cNvPicPr>
                <a:picLocks/>
              </p:cNvPicPr>
              <p:nvPr/>
            </p:nvPicPr>
            <p:blipFill>
              <a:blip r:embed="rId16"/>
              <a:stretch>
                <a:fillRect/>
              </a:stretch>
            </p:blipFill>
            <p:spPr>
              <a:xfrm>
                <a:off x="10259670" y="95524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84" name="Ink 283">
                <a:extLst>
                  <a:ext uri="{FF2B5EF4-FFF2-40B4-BE49-F238E27FC236}">
                    <a16:creationId xmlns:a16="http://schemas.microsoft.com/office/drawing/2014/main" id="{8C2D930B-E4BC-DC1F-A340-8E4F93B12861}"/>
                  </a:ext>
                </a:extLst>
              </p14:cNvPr>
              <p14:cNvContentPartPr>
                <a14:cpLocks xmlns:a14="http://schemas.microsoft.com/office/drawing/2010/main"/>
              </p14:cNvContentPartPr>
              <p14:nvPr/>
            </p14:nvContentPartPr>
            <p14:xfrm>
              <a:off x="10520670" y="9660855"/>
              <a:ext cx="360" cy="360"/>
            </p14:xfrm>
          </p:contentPart>
        </mc:Choice>
        <mc:Fallback xmlns="">
          <p:pic>
            <p:nvPicPr>
              <p:cNvPr id="284" name="Ink 283">
                <a:extLst>
                  <a:ext uri="{FF2B5EF4-FFF2-40B4-BE49-F238E27FC236}">
                    <a16:creationId xmlns:a16="http://schemas.microsoft.com/office/drawing/2014/main" id="{8C2D930B-E4BC-DC1F-A340-8E4F93B12861}"/>
                  </a:ext>
                </a:extLst>
              </p:cNvPr>
              <p:cNvPicPr>
                <a:picLocks/>
              </p:cNvPicPr>
              <p:nvPr/>
            </p:nvPicPr>
            <p:blipFill>
              <a:blip r:embed="rId16"/>
              <a:stretch>
                <a:fillRect/>
              </a:stretch>
            </p:blipFill>
            <p:spPr>
              <a:xfrm>
                <a:off x="10511670" y="96518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85" name="Ink 284">
                <a:extLst>
                  <a:ext uri="{FF2B5EF4-FFF2-40B4-BE49-F238E27FC236}">
                    <a16:creationId xmlns:a16="http://schemas.microsoft.com/office/drawing/2014/main" id="{05C7315E-BC69-07F8-DC52-2413A3C38781}"/>
                  </a:ext>
                </a:extLst>
              </p14:cNvPr>
              <p14:cNvContentPartPr>
                <a14:cpLocks xmlns:a14="http://schemas.microsoft.com/office/drawing/2010/main"/>
              </p14:cNvContentPartPr>
              <p14:nvPr/>
            </p14:nvContentPartPr>
            <p14:xfrm>
              <a:off x="10907670" y="9546375"/>
              <a:ext cx="1800" cy="360"/>
            </p14:xfrm>
          </p:contentPart>
        </mc:Choice>
        <mc:Fallback xmlns="">
          <p:pic>
            <p:nvPicPr>
              <p:cNvPr id="285" name="Ink 284">
                <a:extLst>
                  <a:ext uri="{FF2B5EF4-FFF2-40B4-BE49-F238E27FC236}">
                    <a16:creationId xmlns:a16="http://schemas.microsoft.com/office/drawing/2014/main" id="{05C7315E-BC69-07F8-DC52-2413A3C38781}"/>
                  </a:ext>
                </a:extLst>
              </p:cNvPr>
              <p:cNvPicPr>
                <a:picLocks/>
              </p:cNvPicPr>
              <p:nvPr/>
            </p:nvPicPr>
            <p:blipFill>
              <a:blip r:embed="rId75"/>
              <a:stretch>
                <a:fillRect/>
              </a:stretch>
            </p:blipFill>
            <p:spPr>
              <a:xfrm>
                <a:off x="10900170" y="9537375"/>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86" name="Ink 285">
                <a:extLst>
                  <a:ext uri="{FF2B5EF4-FFF2-40B4-BE49-F238E27FC236}">
                    <a16:creationId xmlns:a16="http://schemas.microsoft.com/office/drawing/2014/main" id="{F5A61555-2698-3228-240F-48226ACDBC8A}"/>
                  </a:ext>
                </a:extLst>
              </p14:cNvPr>
              <p14:cNvContentPartPr>
                <a14:cpLocks xmlns:a14="http://schemas.microsoft.com/office/drawing/2010/main"/>
              </p14:cNvContentPartPr>
              <p14:nvPr/>
            </p14:nvContentPartPr>
            <p14:xfrm>
              <a:off x="11236710" y="9729255"/>
              <a:ext cx="360" cy="360"/>
            </p14:xfrm>
          </p:contentPart>
        </mc:Choice>
        <mc:Fallback xmlns="">
          <p:pic>
            <p:nvPicPr>
              <p:cNvPr id="286" name="Ink 285">
                <a:extLst>
                  <a:ext uri="{FF2B5EF4-FFF2-40B4-BE49-F238E27FC236}">
                    <a16:creationId xmlns:a16="http://schemas.microsoft.com/office/drawing/2014/main" id="{F5A61555-2698-3228-240F-48226ACDBC8A}"/>
                  </a:ext>
                </a:extLst>
              </p:cNvPr>
              <p:cNvPicPr>
                <a:picLocks/>
              </p:cNvPicPr>
              <p:nvPr/>
            </p:nvPicPr>
            <p:blipFill>
              <a:blip r:embed="rId16"/>
              <a:stretch>
                <a:fillRect/>
              </a:stretch>
            </p:blipFill>
            <p:spPr>
              <a:xfrm>
                <a:off x="11227710" y="97202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87" name="Ink 286">
                <a:extLst>
                  <a:ext uri="{FF2B5EF4-FFF2-40B4-BE49-F238E27FC236}">
                    <a16:creationId xmlns:a16="http://schemas.microsoft.com/office/drawing/2014/main" id="{C89477DB-1358-8C93-5B74-A64CEFAC113B}"/>
                  </a:ext>
                </a:extLst>
              </p14:cNvPr>
              <p14:cNvContentPartPr>
                <a14:cpLocks xmlns:a14="http://schemas.microsoft.com/office/drawing/2010/main"/>
              </p14:cNvContentPartPr>
              <p14:nvPr/>
            </p14:nvContentPartPr>
            <p14:xfrm>
              <a:off x="11365950" y="9622695"/>
              <a:ext cx="360" cy="360"/>
            </p14:xfrm>
          </p:contentPart>
        </mc:Choice>
        <mc:Fallback xmlns="">
          <p:pic>
            <p:nvPicPr>
              <p:cNvPr id="287" name="Ink 286">
                <a:extLst>
                  <a:ext uri="{FF2B5EF4-FFF2-40B4-BE49-F238E27FC236}">
                    <a16:creationId xmlns:a16="http://schemas.microsoft.com/office/drawing/2014/main" id="{C89477DB-1358-8C93-5B74-A64CEFAC113B}"/>
                  </a:ext>
                </a:extLst>
              </p:cNvPr>
              <p:cNvPicPr>
                <a:picLocks/>
              </p:cNvPicPr>
              <p:nvPr/>
            </p:nvPicPr>
            <p:blipFill>
              <a:blip r:embed="rId16"/>
              <a:stretch>
                <a:fillRect/>
              </a:stretch>
            </p:blipFill>
            <p:spPr>
              <a:xfrm>
                <a:off x="11356950" y="96136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88" name="Ink 287">
                <a:extLst>
                  <a:ext uri="{FF2B5EF4-FFF2-40B4-BE49-F238E27FC236}">
                    <a16:creationId xmlns:a16="http://schemas.microsoft.com/office/drawing/2014/main" id="{81751F0E-C9D8-34F5-89FE-47527C64F3BC}"/>
                  </a:ext>
                </a:extLst>
              </p14:cNvPr>
              <p14:cNvContentPartPr>
                <a14:cpLocks xmlns:a14="http://schemas.microsoft.com/office/drawing/2010/main"/>
              </p14:cNvContentPartPr>
              <p14:nvPr/>
            </p14:nvContentPartPr>
            <p14:xfrm>
              <a:off x="11617950" y="9721695"/>
              <a:ext cx="360" cy="360"/>
            </p14:xfrm>
          </p:contentPart>
        </mc:Choice>
        <mc:Fallback xmlns="">
          <p:pic>
            <p:nvPicPr>
              <p:cNvPr id="288" name="Ink 287">
                <a:extLst>
                  <a:ext uri="{FF2B5EF4-FFF2-40B4-BE49-F238E27FC236}">
                    <a16:creationId xmlns:a16="http://schemas.microsoft.com/office/drawing/2014/main" id="{81751F0E-C9D8-34F5-89FE-47527C64F3BC}"/>
                  </a:ext>
                </a:extLst>
              </p:cNvPr>
              <p:cNvPicPr>
                <a:picLocks/>
              </p:cNvPicPr>
              <p:nvPr/>
            </p:nvPicPr>
            <p:blipFill>
              <a:blip r:embed="rId16"/>
              <a:stretch>
                <a:fillRect/>
              </a:stretch>
            </p:blipFill>
            <p:spPr>
              <a:xfrm>
                <a:off x="11608950" y="97126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89" name="Ink 288">
                <a:extLst>
                  <a:ext uri="{FF2B5EF4-FFF2-40B4-BE49-F238E27FC236}">
                    <a16:creationId xmlns:a16="http://schemas.microsoft.com/office/drawing/2014/main" id="{B2A7FE51-9412-506D-A310-7ED6611926E5}"/>
                  </a:ext>
                </a:extLst>
              </p14:cNvPr>
              <p14:cNvContentPartPr>
                <a14:cpLocks xmlns:a14="http://schemas.microsoft.com/office/drawing/2010/main"/>
              </p14:cNvContentPartPr>
              <p14:nvPr/>
            </p14:nvContentPartPr>
            <p14:xfrm>
              <a:off x="11579430" y="9416775"/>
              <a:ext cx="360" cy="360"/>
            </p14:xfrm>
          </p:contentPart>
        </mc:Choice>
        <mc:Fallback xmlns="">
          <p:pic>
            <p:nvPicPr>
              <p:cNvPr id="289" name="Ink 288">
                <a:extLst>
                  <a:ext uri="{FF2B5EF4-FFF2-40B4-BE49-F238E27FC236}">
                    <a16:creationId xmlns:a16="http://schemas.microsoft.com/office/drawing/2014/main" id="{B2A7FE51-9412-506D-A310-7ED6611926E5}"/>
                  </a:ext>
                </a:extLst>
              </p:cNvPr>
              <p:cNvPicPr>
                <a:picLocks/>
              </p:cNvPicPr>
              <p:nvPr/>
            </p:nvPicPr>
            <p:blipFill>
              <a:blip r:embed="rId16"/>
              <a:stretch>
                <a:fillRect/>
              </a:stretch>
            </p:blipFill>
            <p:spPr>
              <a:xfrm>
                <a:off x="11570430" y="94077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90" name="Ink 289">
                <a:extLst>
                  <a:ext uri="{FF2B5EF4-FFF2-40B4-BE49-F238E27FC236}">
                    <a16:creationId xmlns:a16="http://schemas.microsoft.com/office/drawing/2014/main" id="{67F265BC-E2E1-9F96-779B-9C5A9E3E0C68}"/>
                  </a:ext>
                </a:extLst>
              </p14:cNvPr>
              <p14:cNvContentPartPr>
                <a14:cpLocks xmlns:a14="http://schemas.microsoft.com/office/drawing/2010/main"/>
              </p14:cNvContentPartPr>
              <p14:nvPr/>
            </p14:nvContentPartPr>
            <p14:xfrm>
              <a:off x="11488350" y="9889455"/>
              <a:ext cx="360" cy="360"/>
            </p14:xfrm>
          </p:contentPart>
        </mc:Choice>
        <mc:Fallback xmlns="">
          <p:pic>
            <p:nvPicPr>
              <p:cNvPr id="290" name="Ink 289">
                <a:extLst>
                  <a:ext uri="{FF2B5EF4-FFF2-40B4-BE49-F238E27FC236}">
                    <a16:creationId xmlns:a16="http://schemas.microsoft.com/office/drawing/2014/main" id="{67F265BC-E2E1-9F96-779B-9C5A9E3E0C68}"/>
                  </a:ext>
                </a:extLst>
              </p:cNvPr>
              <p:cNvPicPr>
                <a:picLocks/>
              </p:cNvPicPr>
              <p:nvPr/>
            </p:nvPicPr>
            <p:blipFill>
              <a:blip r:embed="rId16"/>
              <a:stretch>
                <a:fillRect/>
              </a:stretch>
            </p:blipFill>
            <p:spPr>
              <a:xfrm>
                <a:off x="11479350" y="98804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91" name="Ink 290">
                <a:extLst>
                  <a:ext uri="{FF2B5EF4-FFF2-40B4-BE49-F238E27FC236}">
                    <a16:creationId xmlns:a16="http://schemas.microsoft.com/office/drawing/2014/main" id="{84505424-608B-619B-8EB0-A06E099FA51D}"/>
                  </a:ext>
                </a:extLst>
              </p14:cNvPr>
              <p14:cNvContentPartPr>
                <a14:cpLocks xmlns:a14="http://schemas.microsoft.com/office/drawing/2010/main"/>
              </p14:cNvContentPartPr>
              <p14:nvPr/>
            </p14:nvContentPartPr>
            <p14:xfrm>
              <a:off x="9461190" y="9744375"/>
              <a:ext cx="360" cy="360"/>
            </p14:xfrm>
          </p:contentPart>
        </mc:Choice>
        <mc:Fallback xmlns="">
          <p:pic>
            <p:nvPicPr>
              <p:cNvPr id="291" name="Ink 290">
                <a:extLst>
                  <a:ext uri="{FF2B5EF4-FFF2-40B4-BE49-F238E27FC236}">
                    <a16:creationId xmlns:a16="http://schemas.microsoft.com/office/drawing/2014/main" id="{84505424-608B-619B-8EB0-A06E099FA51D}"/>
                  </a:ext>
                </a:extLst>
              </p:cNvPr>
              <p:cNvPicPr>
                <a:picLocks/>
              </p:cNvPicPr>
              <p:nvPr/>
            </p:nvPicPr>
            <p:blipFill>
              <a:blip r:embed="rId16"/>
              <a:stretch>
                <a:fillRect/>
              </a:stretch>
            </p:blipFill>
            <p:spPr>
              <a:xfrm>
                <a:off x="9452190" y="97353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92" name="Ink 291">
                <a:extLst>
                  <a:ext uri="{FF2B5EF4-FFF2-40B4-BE49-F238E27FC236}">
                    <a16:creationId xmlns:a16="http://schemas.microsoft.com/office/drawing/2014/main" id="{B871F124-CAF4-B108-2B54-415EE93C5577}"/>
                  </a:ext>
                </a:extLst>
              </p14:cNvPr>
              <p14:cNvContentPartPr>
                <a14:cpLocks xmlns:a14="http://schemas.microsoft.com/office/drawing/2010/main"/>
              </p14:cNvContentPartPr>
              <p14:nvPr/>
            </p14:nvContentPartPr>
            <p14:xfrm>
              <a:off x="9293790" y="9835815"/>
              <a:ext cx="360" cy="360"/>
            </p14:xfrm>
          </p:contentPart>
        </mc:Choice>
        <mc:Fallback xmlns="">
          <p:pic>
            <p:nvPicPr>
              <p:cNvPr id="292" name="Ink 291">
                <a:extLst>
                  <a:ext uri="{FF2B5EF4-FFF2-40B4-BE49-F238E27FC236}">
                    <a16:creationId xmlns:a16="http://schemas.microsoft.com/office/drawing/2014/main" id="{B871F124-CAF4-B108-2B54-415EE93C5577}"/>
                  </a:ext>
                </a:extLst>
              </p:cNvPr>
              <p:cNvPicPr>
                <a:picLocks/>
              </p:cNvPicPr>
              <p:nvPr/>
            </p:nvPicPr>
            <p:blipFill>
              <a:blip r:embed="rId16"/>
              <a:stretch>
                <a:fillRect/>
              </a:stretch>
            </p:blipFill>
            <p:spPr>
              <a:xfrm>
                <a:off x="9284790" y="9826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3" name="Ink 292">
                <a:extLst>
                  <a:ext uri="{FF2B5EF4-FFF2-40B4-BE49-F238E27FC236}">
                    <a16:creationId xmlns:a16="http://schemas.microsoft.com/office/drawing/2014/main" id="{AFE4D6A8-7A43-00BF-672B-1FED82819798}"/>
                  </a:ext>
                </a:extLst>
              </p14:cNvPr>
              <p14:cNvContentPartPr>
                <a14:cpLocks xmlns:a14="http://schemas.microsoft.com/office/drawing/2010/main"/>
              </p14:cNvContentPartPr>
              <p14:nvPr/>
            </p14:nvContentPartPr>
            <p14:xfrm>
              <a:off x="9308910" y="9554295"/>
              <a:ext cx="360" cy="360"/>
            </p14:xfrm>
          </p:contentPart>
        </mc:Choice>
        <mc:Fallback xmlns="">
          <p:pic>
            <p:nvPicPr>
              <p:cNvPr id="293" name="Ink 292">
                <a:extLst>
                  <a:ext uri="{FF2B5EF4-FFF2-40B4-BE49-F238E27FC236}">
                    <a16:creationId xmlns:a16="http://schemas.microsoft.com/office/drawing/2014/main" id="{AFE4D6A8-7A43-00BF-672B-1FED82819798}"/>
                  </a:ext>
                </a:extLst>
              </p:cNvPr>
              <p:cNvPicPr>
                <a:picLocks/>
              </p:cNvPicPr>
              <p:nvPr/>
            </p:nvPicPr>
            <p:blipFill>
              <a:blip r:embed="rId16"/>
              <a:stretch>
                <a:fillRect/>
              </a:stretch>
            </p:blipFill>
            <p:spPr>
              <a:xfrm>
                <a:off x="9299910" y="9545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94" name="Ink 293">
                <a:extLst>
                  <a:ext uri="{FF2B5EF4-FFF2-40B4-BE49-F238E27FC236}">
                    <a16:creationId xmlns:a16="http://schemas.microsoft.com/office/drawing/2014/main" id="{816B1932-9DED-8C2D-D87D-66A82EA7CF74}"/>
                  </a:ext>
                </a:extLst>
              </p14:cNvPr>
              <p14:cNvContentPartPr>
                <a14:cpLocks xmlns:a14="http://schemas.microsoft.com/office/drawing/2010/main"/>
              </p14:cNvContentPartPr>
              <p14:nvPr/>
            </p14:nvContentPartPr>
            <p14:xfrm>
              <a:off x="9300990" y="9157935"/>
              <a:ext cx="360" cy="360"/>
            </p14:xfrm>
          </p:contentPart>
        </mc:Choice>
        <mc:Fallback xmlns="">
          <p:pic>
            <p:nvPicPr>
              <p:cNvPr id="294" name="Ink 293">
                <a:extLst>
                  <a:ext uri="{FF2B5EF4-FFF2-40B4-BE49-F238E27FC236}">
                    <a16:creationId xmlns:a16="http://schemas.microsoft.com/office/drawing/2014/main" id="{816B1932-9DED-8C2D-D87D-66A82EA7CF74}"/>
                  </a:ext>
                </a:extLst>
              </p:cNvPr>
              <p:cNvPicPr>
                <a:picLocks/>
              </p:cNvPicPr>
              <p:nvPr/>
            </p:nvPicPr>
            <p:blipFill>
              <a:blip r:embed="rId16"/>
              <a:stretch>
                <a:fillRect/>
              </a:stretch>
            </p:blipFill>
            <p:spPr>
              <a:xfrm>
                <a:off x="9291990" y="91489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295" name="Ink 294">
                <a:extLst>
                  <a:ext uri="{FF2B5EF4-FFF2-40B4-BE49-F238E27FC236}">
                    <a16:creationId xmlns:a16="http://schemas.microsoft.com/office/drawing/2014/main" id="{46459E82-9B48-8B63-DBE7-BF1E8CED18F7}"/>
                  </a:ext>
                </a:extLst>
              </p14:cNvPr>
              <p14:cNvContentPartPr>
                <a14:cpLocks xmlns:a14="http://schemas.microsoft.com/office/drawing/2010/main"/>
              </p14:cNvContentPartPr>
              <p14:nvPr/>
            </p14:nvContentPartPr>
            <p14:xfrm>
              <a:off x="9339150" y="8876055"/>
              <a:ext cx="360" cy="360"/>
            </p14:xfrm>
          </p:contentPart>
        </mc:Choice>
        <mc:Fallback xmlns="">
          <p:pic>
            <p:nvPicPr>
              <p:cNvPr id="295" name="Ink 294">
                <a:extLst>
                  <a:ext uri="{FF2B5EF4-FFF2-40B4-BE49-F238E27FC236}">
                    <a16:creationId xmlns:a16="http://schemas.microsoft.com/office/drawing/2014/main" id="{46459E82-9B48-8B63-DBE7-BF1E8CED18F7}"/>
                  </a:ext>
                </a:extLst>
              </p:cNvPr>
              <p:cNvPicPr>
                <a:picLocks/>
              </p:cNvPicPr>
              <p:nvPr/>
            </p:nvPicPr>
            <p:blipFill>
              <a:blip r:embed="rId16"/>
              <a:stretch>
                <a:fillRect/>
              </a:stretch>
            </p:blipFill>
            <p:spPr>
              <a:xfrm>
                <a:off x="9330150" y="8867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96" name="Ink 3080">
                <a:extLst>
                  <a:ext uri="{FF2B5EF4-FFF2-40B4-BE49-F238E27FC236}">
                    <a16:creationId xmlns:a16="http://schemas.microsoft.com/office/drawing/2014/main" id="{7DAB51B7-768C-3F6D-F4E8-8EA49F94D153}"/>
                  </a:ext>
                </a:extLst>
              </p14:cNvPr>
              <p14:cNvContentPartPr>
                <a14:cpLocks xmlns:a14="http://schemas.microsoft.com/office/drawing/2010/main"/>
              </p14:cNvContentPartPr>
              <p14:nvPr/>
            </p14:nvContentPartPr>
            <p14:xfrm>
              <a:off x="9347070" y="8662575"/>
              <a:ext cx="360" cy="360"/>
            </p14:xfrm>
          </p:contentPart>
        </mc:Choice>
        <mc:Fallback xmlns="">
          <p:pic>
            <p:nvPicPr>
              <p:cNvPr id="296" name="Ink 3080">
                <a:extLst>
                  <a:ext uri="{FF2B5EF4-FFF2-40B4-BE49-F238E27FC236}">
                    <a16:creationId xmlns:a16="http://schemas.microsoft.com/office/drawing/2014/main" id="{7DAB51B7-768C-3F6D-F4E8-8EA49F94D153}"/>
                  </a:ext>
                </a:extLst>
              </p:cNvPr>
              <p:cNvPicPr>
                <a:picLocks/>
              </p:cNvPicPr>
              <p:nvPr/>
            </p:nvPicPr>
            <p:blipFill>
              <a:blip r:embed="rId16"/>
              <a:stretch>
                <a:fillRect/>
              </a:stretch>
            </p:blipFill>
            <p:spPr>
              <a:xfrm>
                <a:off x="9338070" y="86535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297" name="Ink 3081">
                <a:extLst>
                  <a:ext uri="{FF2B5EF4-FFF2-40B4-BE49-F238E27FC236}">
                    <a16:creationId xmlns:a16="http://schemas.microsoft.com/office/drawing/2014/main" id="{F912299F-8B2C-4EE5-F3C3-48B9156461A9}"/>
                  </a:ext>
                </a:extLst>
              </p14:cNvPr>
              <p14:cNvContentPartPr>
                <a14:cpLocks xmlns:a14="http://schemas.microsoft.com/office/drawing/2010/main"/>
              </p14:cNvContentPartPr>
              <p14:nvPr/>
            </p14:nvContentPartPr>
            <p14:xfrm>
              <a:off x="9575670" y="8485815"/>
              <a:ext cx="360" cy="1800"/>
            </p14:xfrm>
          </p:contentPart>
        </mc:Choice>
        <mc:Fallback xmlns="">
          <p:pic>
            <p:nvPicPr>
              <p:cNvPr id="297" name="Ink 3081">
                <a:extLst>
                  <a:ext uri="{FF2B5EF4-FFF2-40B4-BE49-F238E27FC236}">
                    <a16:creationId xmlns:a16="http://schemas.microsoft.com/office/drawing/2014/main" id="{F912299F-8B2C-4EE5-F3C3-48B9156461A9}"/>
                  </a:ext>
                </a:extLst>
              </p:cNvPr>
              <p:cNvPicPr>
                <a:picLocks/>
              </p:cNvPicPr>
              <p:nvPr/>
            </p:nvPicPr>
            <p:blipFill>
              <a:blip r:embed="rId88"/>
              <a:stretch>
                <a:fillRect/>
              </a:stretch>
            </p:blipFill>
            <p:spPr>
              <a:xfrm>
                <a:off x="9566670" y="8478315"/>
                <a:ext cx="18000"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298" name="Ink 297">
                <a:extLst>
                  <a:ext uri="{FF2B5EF4-FFF2-40B4-BE49-F238E27FC236}">
                    <a16:creationId xmlns:a16="http://schemas.microsoft.com/office/drawing/2014/main" id="{B037D558-031F-35C4-B680-BD111FBE3A7E}"/>
                  </a:ext>
                </a:extLst>
              </p14:cNvPr>
              <p14:cNvContentPartPr>
                <a14:cpLocks xmlns:a14="http://schemas.microsoft.com/office/drawing/2010/main"/>
              </p14:cNvContentPartPr>
              <p14:nvPr/>
            </p14:nvContentPartPr>
            <p14:xfrm>
              <a:off x="9811830" y="8464215"/>
              <a:ext cx="360" cy="360"/>
            </p14:xfrm>
          </p:contentPart>
        </mc:Choice>
        <mc:Fallback xmlns="">
          <p:pic>
            <p:nvPicPr>
              <p:cNvPr id="298" name="Ink 297">
                <a:extLst>
                  <a:ext uri="{FF2B5EF4-FFF2-40B4-BE49-F238E27FC236}">
                    <a16:creationId xmlns:a16="http://schemas.microsoft.com/office/drawing/2014/main" id="{B037D558-031F-35C4-B680-BD111FBE3A7E}"/>
                  </a:ext>
                </a:extLst>
              </p:cNvPr>
              <p:cNvPicPr>
                <a:picLocks/>
              </p:cNvPicPr>
              <p:nvPr/>
            </p:nvPicPr>
            <p:blipFill>
              <a:blip r:embed="rId16"/>
              <a:stretch>
                <a:fillRect/>
              </a:stretch>
            </p:blipFill>
            <p:spPr>
              <a:xfrm>
                <a:off x="9802830" y="84552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99" name="Ink 298">
                <a:extLst>
                  <a:ext uri="{FF2B5EF4-FFF2-40B4-BE49-F238E27FC236}">
                    <a16:creationId xmlns:a16="http://schemas.microsoft.com/office/drawing/2014/main" id="{9812341E-D231-E74F-7B6C-0009023B7691}"/>
                  </a:ext>
                </a:extLst>
              </p14:cNvPr>
              <p14:cNvContentPartPr>
                <a14:cpLocks xmlns:a14="http://schemas.microsoft.com/office/drawing/2010/main"/>
              </p14:cNvContentPartPr>
              <p14:nvPr/>
            </p14:nvContentPartPr>
            <p14:xfrm>
              <a:off x="9659550" y="8975055"/>
              <a:ext cx="360" cy="360"/>
            </p14:xfrm>
          </p:contentPart>
        </mc:Choice>
        <mc:Fallback xmlns="">
          <p:pic>
            <p:nvPicPr>
              <p:cNvPr id="299" name="Ink 298">
                <a:extLst>
                  <a:ext uri="{FF2B5EF4-FFF2-40B4-BE49-F238E27FC236}">
                    <a16:creationId xmlns:a16="http://schemas.microsoft.com/office/drawing/2014/main" id="{9812341E-D231-E74F-7B6C-0009023B7691}"/>
                  </a:ext>
                </a:extLst>
              </p:cNvPr>
              <p:cNvPicPr>
                <a:picLocks/>
              </p:cNvPicPr>
              <p:nvPr/>
            </p:nvPicPr>
            <p:blipFill>
              <a:blip r:embed="rId16"/>
              <a:stretch>
                <a:fillRect/>
              </a:stretch>
            </p:blipFill>
            <p:spPr>
              <a:xfrm>
                <a:off x="9650550" y="89660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00" name="Ink 299">
                <a:extLst>
                  <a:ext uri="{FF2B5EF4-FFF2-40B4-BE49-F238E27FC236}">
                    <a16:creationId xmlns:a16="http://schemas.microsoft.com/office/drawing/2014/main" id="{33DEA6EA-0C90-9C8C-DD1B-9A5014C77624}"/>
                  </a:ext>
                </a:extLst>
              </p14:cNvPr>
              <p14:cNvContentPartPr>
                <a14:cpLocks xmlns:a14="http://schemas.microsoft.com/office/drawing/2010/main"/>
              </p14:cNvContentPartPr>
              <p14:nvPr/>
            </p14:nvContentPartPr>
            <p14:xfrm>
              <a:off x="10078590" y="8790735"/>
              <a:ext cx="360" cy="1800"/>
            </p14:xfrm>
          </p:contentPart>
        </mc:Choice>
        <mc:Fallback xmlns="">
          <p:pic>
            <p:nvPicPr>
              <p:cNvPr id="300" name="Ink 299">
                <a:extLst>
                  <a:ext uri="{FF2B5EF4-FFF2-40B4-BE49-F238E27FC236}">
                    <a16:creationId xmlns:a16="http://schemas.microsoft.com/office/drawing/2014/main" id="{33DEA6EA-0C90-9C8C-DD1B-9A5014C77624}"/>
                  </a:ext>
                </a:extLst>
              </p:cNvPr>
              <p:cNvPicPr>
                <a:picLocks/>
              </p:cNvPicPr>
              <p:nvPr/>
            </p:nvPicPr>
            <p:blipFill>
              <a:blip r:embed="rId88"/>
              <a:stretch>
                <a:fillRect/>
              </a:stretch>
            </p:blipFill>
            <p:spPr>
              <a:xfrm>
                <a:off x="10069590" y="8783235"/>
                <a:ext cx="18000"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01" name="Ink 300">
                <a:extLst>
                  <a:ext uri="{FF2B5EF4-FFF2-40B4-BE49-F238E27FC236}">
                    <a16:creationId xmlns:a16="http://schemas.microsoft.com/office/drawing/2014/main" id="{42985929-6D2A-1C36-6D3F-98FBAB182AA3}"/>
                  </a:ext>
                </a:extLst>
              </p14:cNvPr>
              <p14:cNvContentPartPr>
                <a14:cpLocks xmlns:a14="http://schemas.microsoft.com/office/drawing/2010/main"/>
              </p14:cNvContentPartPr>
              <p14:nvPr/>
            </p14:nvContentPartPr>
            <p14:xfrm>
              <a:off x="10078590" y="8891175"/>
              <a:ext cx="360" cy="360"/>
            </p14:xfrm>
          </p:contentPart>
        </mc:Choice>
        <mc:Fallback xmlns="">
          <p:pic>
            <p:nvPicPr>
              <p:cNvPr id="301" name="Ink 300">
                <a:extLst>
                  <a:ext uri="{FF2B5EF4-FFF2-40B4-BE49-F238E27FC236}">
                    <a16:creationId xmlns:a16="http://schemas.microsoft.com/office/drawing/2014/main" id="{42985929-6D2A-1C36-6D3F-98FBAB182AA3}"/>
                  </a:ext>
                </a:extLst>
              </p:cNvPr>
              <p:cNvPicPr>
                <a:picLocks/>
              </p:cNvPicPr>
              <p:nvPr/>
            </p:nvPicPr>
            <p:blipFill>
              <a:blip r:embed="rId16"/>
              <a:stretch>
                <a:fillRect/>
              </a:stretch>
            </p:blipFill>
            <p:spPr>
              <a:xfrm>
                <a:off x="10069590" y="88821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02" name="Ink 3087">
                <a:extLst>
                  <a:ext uri="{FF2B5EF4-FFF2-40B4-BE49-F238E27FC236}">
                    <a16:creationId xmlns:a16="http://schemas.microsoft.com/office/drawing/2014/main" id="{AEF4F952-5F13-2DDB-9C8A-320ED3FDD642}"/>
                  </a:ext>
                </a:extLst>
              </p14:cNvPr>
              <p14:cNvContentPartPr>
                <a14:cpLocks xmlns:a14="http://schemas.microsoft.com/office/drawing/2010/main"/>
              </p14:cNvContentPartPr>
              <p14:nvPr/>
            </p14:nvContentPartPr>
            <p14:xfrm>
              <a:off x="9910830" y="9630255"/>
              <a:ext cx="360" cy="360"/>
            </p14:xfrm>
          </p:contentPart>
        </mc:Choice>
        <mc:Fallback xmlns="">
          <p:pic>
            <p:nvPicPr>
              <p:cNvPr id="302" name="Ink 3087">
                <a:extLst>
                  <a:ext uri="{FF2B5EF4-FFF2-40B4-BE49-F238E27FC236}">
                    <a16:creationId xmlns:a16="http://schemas.microsoft.com/office/drawing/2014/main" id="{AEF4F952-5F13-2DDB-9C8A-320ED3FDD642}"/>
                  </a:ext>
                </a:extLst>
              </p:cNvPr>
              <p:cNvPicPr>
                <a:picLocks/>
              </p:cNvPicPr>
              <p:nvPr/>
            </p:nvPicPr>
            <p:blipFill>
              <a:blip r:embed="rId16"/>
              <a:stretch>
                <a:fillRect/>
              </a:stretch>
            </p:blipFill>
            <p:spPr>
              <a:xfrm>
                <a:off x="9901830" y="96212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03" name="Ink 3088">
                <a:extLst>
                  <a:ext uri="{FF2B5EF4-FFF2-40B4-BE49-F238E27FC236}">
                    <a16:creationId xmlns:a16="http://schemas.microsoft.com/office/drawing/2014/main" id="{17B4E21A-578A-9BAA-0FDA-30B2EEB12C1E}"/>
                  </a:ext>
                </a:extLst>
              </p14:cNvPr>
              <p14:cNvContentPartPr>
                <a14:cpLocks xmlns:a14="http://schemas.microsoft.com/office/drawing/2010/main"/>
              </p14:cNvContentPartPr>
              <p14:nvPr/>
            </p14:nvContentPartPr>
            <p14:xfrm>
              <a:off x="9789150" y="9698655"/>
              <a:ext cx="360" cy="360"/>
            </p14:xfrm>
          </p:contentPart>
        </mc:Choice>
        <mc:Fallback xmlns="">
          <p:pic>
            <p:nvPicPr>
              <p:cNvPr id="303" name="Ink 3088">
                <a:extLst>
                  <a:ext uri="{FF2B5EF4-FFF2-40B4-BE49-F238E27FC236}">
                    <a16:creationId xmlns:a16="http://schemas.microsoft.com/office/drawing/2014/main" id="{17B4E21A-578A-9BAA-0FDA-30B2EEB12C1E}"/>
                  </a:ext>
                </a:extLst>
              </p:cNvPr>
              <p:cNvPicPr>
                <a:picLocks/>
              </p:cNvPicPr>
              <p:nvPr/>
            </p:nvPicPr>
            <p:blipFill>
              <a:blip r:embed="rId16"/>
              <a:stretch>
                <a:fillRect/>
              </a:stretch>
            </p:blipFill>
            <p:spPr>
              <a:xfrm>
                <a:off x="9780150" y="96896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04" name="Ink 3089">
                <a:extLst>
                  <a:ext uri="{FF2B5EF4-FFF2-40B4-BE49-F238E27FC236}">
                    <a16:creationId xmlns:a16="http://schemas.microsoft.com/office/drawing/2014/main" id="{98D6D9AE-7AA5-C4B7-9669-2E977DA11852}"/>
                  </a:ext>
                </a:extLst>
              </p14:cNvPr>
              <p14:cNvContentPartPr>
                <a14:cpLocks xmlns:a14="http://schemas.microsoft.com/office/drawing/2010/main"/>
              </p14:cNvContentPartPr>
              <p14:nvPr/>
            </p14:nvContentPartPr>
            <p14:xfrm>
              <a:off x="10019190" y="9375735"/>
              <a:ext cx="6480" cy="3240"/>
            </p14:xfrm>
          </p:contentPart>
        </mc:Choice>
        <mc:Fallback xmlns="">
          <p:pic>
            <p:nvPicPr>
              <p:cNvPr id="304" name="Ink 3089">
                <a:extLst>
                  <a:ext uri="{FF2B5EF4-FFF2-40B4-BE49-F238E27FC236}">
                    <a16:creationId xmlns:a16="http://schemas.microsoft.com/office/drawing/2014/main" id="{98D6D9AE-7AA5-C4B7-9669-2E977DA11852}"/>
                  </a:ext>
                </a:extLst>
              </p:cNvPr>
              <p:cNvPicPr>
                <a:picLocks/>
              </p:cNvPicPr>
              <p:nvPr/>
            </p:nvPicPr>
            <p:blipFill>
              <a:blip r:embed="rId96"/>
              <a:stretch>
                <a:fillRect/>
              </a:stretch>
            </p:blipFill>
            <p:spPr>
              <a:xfrm>
                <a:off x="10010190" y="9366735"/>
                <a:ext cx="241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05" name="Ink 3090">
                <a:extLst>
                  <a:ext uri="{FF2B5EF4-FFF2-40B4-BE49-F238E27FC236}">
                    <a16:creationId xmlns:a16="http://schemas.microsoft.com/office/drawing/2014/main" id="{67AC7045-950E-FCB8-E2B4-AD2173116AEE}"/>
                  </a:ext>
                </a:extLst>
              </p14:cNvPr>
              <p14:cNvContentPartPr>
                <a14:cpLocks xmlns:a14="http://schemas.microsoft.com/office/drawing/2010/main"/>
              </p14:cNvContentPartPr>
              <p14:nvPr/>
            </p14:nvContentPartPr>
            <p14:xfrm>
              <a:off x="9994710" y="9134895"/>
              <a:ext cx="360" cy="360"/>
            </p14:xfrm>
          </p:contentPart>
        </mc:Choice>
        <mc:Fallback xmlns="">
          <p:pic>
            <p:nvPicPr>
              <p:cNvPr id="305" name="Ink 3090">
                <a:extLst>
                  <a:ext uri="{FF2B5EF4-FFF2-40B4-BE49-F238E27FC236}">
                    <a16:creationId xmlns:a16="http://schemas.microsoft.com/office/drawing/2014/main" id="{67AC7045-950E-FCB8-E2B4-AD2173116AEE}"/>
                  </a:ext>
                </a:extLst>
              </p:cNvPr>
              <p:cNvPicPr>
                <a:picLocks/>
              </p:cNvPicPr>
              <p:nvPr/>
            </p:nvPicPr>
            <p:blipFill>
              <a:blip r:embed="rId16"/>
              <a:stretch>
                <a:fillRect/>
              </a:stretch>
            </p:blipFill>
            <p:spPr>
              <a:xfrm>
                <a:off x="9985710" y="91258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06" name="Ink 3091">
                <a:extLst>
                  <a:ext uri="{FF2B5EF4-FFF2-40B4-BE49-F238E27FC236}">
                    <a16:creationId xmlns:a16="http://schemas.microsoft.com/office/drawing/2014/main" id="{A6C34BBA-A301-8668-3D81-721BA5E570CF}"/>
                  </a:ext>
                </a:extLst>
              </p14:cNvPr>
              <p14:cNvContentPartPr>
                <a14:cpLocks xmlns:a14="http://schemas.microsoft.com/office/drawing/2010/main"/>
              </p14:cNvContentPartPr>
              <p14:nvPr/>
            </p14:nvContentPartPr>
            <p14:xfrm>
              <a:off x="10412310" y="9195735"/>
              <a:ext cx="1800" cy="360"/>
            </p14:xfrm>
          </p:contentPart>
        </mc:Choice>
        <mc:Fallback xmlns="">
          <p:pic>
            <p:nvPicPr>
              <p:cNvPr id="306" name="Ink 3091">
                <a:extLst>
                  <a:ext uri="{FF2B5EF4-FFF2-40B4-BE49-F238E27FC236}">
                    <a16:creationId xmlns:a16="http://schemas.microsoft.com/office/drawing/2014/main" id="{A6C34BBA-A301-8668-3D81-721BA5E570CF}"/>
                  </a:ext>
                </a:extLst>
              </p:cNvPr>
              <p:cNvPicPr>
                <a:picLocks/>
              </p:cNvPicPr>
              <p:nvPr/>
            </p:nvPicPr>
            <p:blipFill>
              <a:blip r:embed="rId75"/>
              <a:stretch>
                <a:fillRect/>
              </a:stretch>
            </p:blipFill>
            <p:spPr>
              <a:xfrm>
                <a:off x="10404810" y="9186735"/>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07" name="Ink 3092">
                <a:extLst>
                  <a:ext uri="{FF2B5EF4-FFF2-40B4-BE49-F238E27FC236}">
                    <a16:creationId xmlns:a16="http://schemas.microsoft.com/office/drawing/2014/main" id="{E8D69B51-0453-507A-0A60-A6063E7B52A5}"/>
                  </a:ext>
                </a:extLst>
              </p14:cNvPr>
              <p14:cNvContentPartPr>
                <a14:cpLocks xmlns:a14="http://schemas.microsoft.com/office/drawing/2010/main"/>
              </p14:cNvContentPartPr>
              <p14:nvPr/>
            </p14:nvContentPartPr>
            <p14:xfrm>
              <a:off x="10337790" y="9371415"/>
              <a:ext cx="360" cy="360"/>
            </p14:xfrm>
          </p:contentPart>
        </mc:Choice>
        <mc:Fallback xmlns="">
          <p:pic>
            <p:nvPicPr>
              <p:cNvPr id="307" name="Ink 3092">
                <a:extLst>
                  <a:ext uri="{FF2B5EF4-FFF2-40B4-BE49-F238E27FC236}">
                    <a16:creationId xmlns:a16="http://schemas.microsoft.com/office/drawing/2014/main" id="{E8D69B51-0453-507A-0A60-A6063E7B52A5}"/>
                  </a:ext>
                </a:extLst>
              </p:cNvPr>
              <p:cNvPicPr>
                <a:picLocks/>
              </p:cNvPicPr>
              <p:nvPr/>
            </p:nvPicPr>
            <p:blipFill>
              <a:blip r:embed="rId16"/>
              <a:stretch>
                <a:fillRect/>
              </a:stretch>
            </p:blipFill>
            <p:spPr>
              <a:xfrm>
                <a:off x="10328790" y="93624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08" name="Ink 3101">
                <a:extLst>
                  <a:ext uri="{FF2B5EF4-FFF2-40B4-BE49-F238E27FC236}">
                    <a16:creationId xmlns:a16="http://schemas.microsoft.com/office/drawing/2014/main" id="{3A9B379C-9601-80BE-B09F-84F4C925BD5A}"/>
                  </a:ext>
                </a:extLst>
              </p14:cNvPr>
              <p14:cNvContentPartPr>
                <a14:cpLocks xmlns:a14="http://schemas.microsoft.com/office/drawing/2010/main"/>
              </p14:cNvContentPartPr>
              <p14:nvPr/>
            </p14:nvContentPartPr>
            <p14:xfrm>
              <a:off x="10413750" y="9462495"/>
              <a:ext cx="1800" cy="360"/>
            </p14:xfrm>
          </p:contentPart>
        </mc:Choice>
        <mc:Fallback xmlns="">
          <p:pic>
            <p:nvPicPr>
              <p:cNvPr id="308" name="Ink 3101">
                <a:extLst>
                  <a:ext uri="{FF2B5EF4-FFF2-40B4-BE49-F238E27FC236}">
                    <a16:creationId xmlns:a16="http://schemas.microsoft.com/office/drawing/2014/main" id="{3A9B379C-9601-80BE-B09F-84F4C925BD5A}"/>
                  </a:ext>
                </a:extLst>
              </p:cNvPr>
              <p:cNvPicPr>
                <a:picLocks/>
              </p:cNvPicPr>
              <p:nvPr/>
            </p:nvPicPr>
            <p:blipFill>
              <a:blip r:embed="rId75"/>
              <a:stretch>
                <a:fillRect/>
              </a:stretch>
            </p:blipFill>
            <p:spPr>
              <a:xfrm>
                <a:off x="10406250" y="9453495"/>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09" name="Ink 3102">
                <a:extLst>
                  <a:ext uri="{FF2B5EF4-FFF2-40B4-BE49-F238E27FC236}">
                    <a16:creationId xmlns:a16="http://schemas.microsoft.com/office/drawing/2014/main" id="{4442FF83-8315-F009-4CFC-16A2E955F20D}"/>
                  </a:ext>
                </a:extLst>
              </p14:cNvPr>
              <p14:cNvContentPartPr>
                <a14:cpLocks xmlns:a14="http://schemas.microsoft.com/office/drawing/2010/main"/>
              </p14:cNvContentPartPr>
              <p14:nvPr/>
            </p14:nvContentPartPr>
            <p14:xfrm>
              <a:off x="10832790" y="9195735"/>
              <a:ext cx="360" cy="360"/>
            </p14:xfrm>
          </p:contentPart>
        </mc:Choice>
        <mc:Fallback xmlns="">
          <p:pic>
            <p:nvPicPr>
              <p:cNvPr id="309" name="Ink 3102">
                <a:extLst>
                  <a:ext uri="{FF2B5EF4-FFF2-40B4-BE49-F238E27FC236}">
                    <a16:creationId xmlns:a16="http://schemas.microsoft.com/office/drawing/2014/main" id="{4442FF83-8315-F009-4CFC-16A2E955F20D}"/>
                  </a:ext>
                </a:extLst>
              </p:cNvPr>
              <p:cNvPicPr>
                <a:picLocks/>
              </p:cNvPicPr>
              <p:nvPr/>
            </p:nvPicPr>
            <p:blipFill>
              <a:blip r:embed="rId16"/>
              <a:stretch>
                <a:fillRect/>
              </a:stretch>
            </p:blipFill>
            <p:spPr>
              <a:xfrm>
                <a:off x="10823790" y="91867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10" name="Ink 3107">
                <a:extLst>
                  <a:ext uri="{FF2B5EF4-FFF2-40B4-BE49-F238E27FC236}">
                    <a16:creationId xmlns:a16="http://schemas.microsoft.com/office/drawing/2014/main" id="{3D6D4001-241D-7DDF-BB4C-68753D7DF8E6}"/>
                  </a:ext>
                </a:extLst>
              </p14:cNvPr>
              <p14:cNvContentPartPr>
                <a14:cpLocks xmlns:a14="http://schemas.microsoft.com/office/drawing/2010/main"/>
              </p14:cNvContentPartPr>
              <p14:nvPr/>
            </p14:nvContentPartPr>
            <p14:xfrm>
              <a:off x="11046270" y="9096735"/>
              <a:ext cx="360" cy="360"/>
            </p14:xfrm>
          </p:contentPart>
        </mc:Choice>
        <mc:Fallback xmlns="">
          <p:pic>
            <p:nvPicPr>
              <p:cNvPr id="310" name="Ink 3107">
                <a:extLst>
                  <a:ext uri="{FF2B5EF4-FFF2-40B4-BE49-F238E27FC236}">
                    <a16:creationId xmlns:a16="http://schemas.microsoft.com/office/drawing/2014/main" id="{3D6D4001-241D-7DDF-BB4C-68753D7DF8E6}"/>
                  </a:ext>
                </a:extLst>
              </p:cNvPr>
              <p:cNvPicPr>
                <a:picLocks/>
              </p:cNvPicPr>
              <p:nvPr/>
            </p:nvPicPr>
            <p:blipFill>
              <a:blip r:embed="rId16"/>
              <a:stretch>
                <a:fillRect/>
              </a:stretch>
            </p:blipFill>
            <p:spPr>
              <a:xfrm>
                <a:off x="11037270" y="90877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11" name="Ink 3110">
                <a:extLst>
                  <a:ext uri="{FF2B5EF4-FFF2-40B4-BE49-F238E27FC236}">
                    <a16:creationId xmlns:a16="http://schemas.microsoft.com/office/drawing/2014/main" id="{75637C37-0858-5228-1323-76302978EB3C}"/>
                  </a:ext>
                </a:extLst>
              </p14:cNvPr>
              <p14:cNvContentPartPr>
                <a14:cpLocks xmlns:a14="http://schemas.microsoft.com/office/drawing/2010/main"/>
              </p14:cNvContentPartPr>
              <p14:nvPr/>
            </p14:nvContentPartPr>
            <p14:xfrm>
              <a:off x="11192430" y="8888295"/>
              <a:ext cx="6120" cy="3600"/>
            </p14:xfrm>
          </p:contentPart>
        </mc:Choice>
        <mc:Fallback xmlns="">
          <p:pic>
            <p:nvPicPr>
              <p:cNvPr id="311" name="Ink 3110">
                <a:extLst>
                  <a:ext uri="{FF2B5EF4-FFF2-40B4-BE49-F238E27FC236}">
                    <a16:creationId xmlns:a16="http://schemas.microsoft.com/office/drawing/2014/main" id="{75637C37-0858-5228-1323-76302978EB3C}"/>
                  </a:ext>
                </a:extLst>
              </p:cNvPr>
              <p:cNvPicPr>
                <a:picLocks/>
              </p:cNvPicPr>
              <p:nvPr/>
            </p:nvPicPr>
            <p:blipFill>
              <a:blip r:embed="rId104"/>
              <a:stretch>
                <a:fillRect/>
              </a:stretch>
            </p:blipFill>
            <p:spPr>
              <a:xfrm>
                <a:off x="11183430" y="8879295"/>
                <a:ext cx="2376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12" name="Ink 3112">
                <a:extLst>
                  <a:ext uri="{FF2B5EF4-FFF2-40B4-BE49-F238E27FC236}">
                    <a16:creationId xmlns:a16="http://schemas.microsoft.com/office/drawing/2014/main" id="{768EA0E0-FFC8-AEDB-A703-79DE3238A4FB}"/>
                  </a:ext>
                </a:extLst>
              </p14:cNvPr>
              <p14:cNvContentPartPr>
                <a14:cpLocks xmlns:a14="http://schemas.microsoft.com/office/drawing/2010/main"/>
              </p14:cNvContentPartPr>
              <p14:nvPr/>
            </p14:nvContentPartPr>
            <p14:xfrm>
              <a:off x="11244270" y="8578695"/>
              <a:ext cx="360" cy="360"/>
            </p14:xfrm>
          </p:contentPart>
        </mc:Choice>
        <mc:Fallback xmlns="">
          <p:pic>
            <p:nvPicPr>
              <p:cNvPr id="312" name="Ink 3112">
                <a:extLst>
                  <a:ext uri="{FF2B5EF4-FFF2-40B4-BE49-F238E27FC236}">
                    <a16:creationId xmlns:a16="http://schemas.microsoft.com/office/drawing/2014/main" id="{768EA0E0-FFC8-AEDB-A703-79DE3238A4FB}"/>
                  </a:ext>
                </a:extLst>
              </p:cNvPr>
              <p:cNvPicPr>
                <a:picLocks/>
              </p:cNvPicPr>
              <p:nvPr/>
            </p:nvPicPr>
            <p:blipFill>
              <a:blip r:embed="rId16"/>
              <a:stretch>
                <a:fillRect/>
              </a:stretch>
            </p:blipFill>
            <p:spPr>
              <a:xfrm>
                <a:off x="11235270" y="85696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15" name="Ink 314">
                <a:extLst>
                  <a:ext uri="{FF2B5EF4-FFF2-40B4-BE49-F238E27FC236}">
                    <a16:creationId xmlns:a16="http://schemas.microsoft.com/office/drawing/2014/main" id="{162E0B1A-4170-5018-4D42-79BB0BC5FD48}"/>
                  </a:ext>
                </a:extLst>
              </p14:cNvPr>
              <p14:cNvContentPartPr>
                <a14:cpLocks xmlns:a14="http://schemas.microsoft.com/office/drawing/2010/main"/>
              </p14:cNvContentPartPr>
              <p14:nvPr/>
            </p14:nvContentPartPr>
            <p14:xfrm>
              <a:off x="11610030" y="9051015"/>
              <a:ext cx="360" cy="360"/>
            </p14:xfrm>
          </p:contentPart>
        </mc:Choice>
        <mc:Fallback xmlns="">
          <p:pic>
            <p:nvPicPr>
              <p:cNvPr id="315" name="Ink 314">
                <a:extLst>
                  <a:ext uri="{FF2B5EF4-FFF2-40B4-BE49-F238E27FC236}">
                    <a16:creationId xmlns:a16="http://schemas.microsoft.com/office/drawing/2014/main" id="{162E0B1A-4170-5018-4D42-79BB0BC5FD48}"/>
                  </a:ext>
                </a:extLst>
              </p:cNvPr>
              <p:cNvPicPr>
                <a:picLocks/>
              </p:cNvPicPr>
              <p:nvPr/>
            </p:nvPicPr>
            <p:blipFill>
              <a:blip r:embed="rId16"/>
              <a:stretch>
                <a:fillRect/>
              </a:stretch>
            </p:blipFill>
            <p:spPr>
              <a:xfrm>
                <a:off x="11601030" y="90420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16" name="Ink 315">
                <a:extLst>
                  <a:ext uri="{FF2B5EF4-FFF2-40B4-BE49-F238E27FC236}">
                    <a16:creationId xmlns:a16="http://schemas.microsoft.com/office/drawing/2014/main" id="{791B3049-2B62-93A4-DA5D-1961CCAE9213}"/>
                  </a:ext>
                </a:extLst>
              </p14:cNvPr>
              <p14:cNvContentPartPr>
                <a14:cpLocks xmlns:a14="http://schemas.microsoft.com/office/drawing/2010/main"/>
              </p14:cNvContentPartPr>
              <p14:nvPr/>
            </p14:nvContentPartPr>
            <p14:xfrm>
              <a:off x="11365950" y="8990175"/>
              <a:ext cx="360" cy="360"/>
            </p14:xfrm>
          </p:contentPart>
        </mc:Choice>
        <mc:Fallback xmlns="">
          <p:pic>
            <p:nvPicPr>
              <p:cNvPr id="316" name="Ink 315">
                <a:extLst>
                  <a:ext uri="{FF2B5EF4-FFF2-40B4-BE49-F238E27FC236}">
                    <a16:creationId xmlns:a16="http://schemas.microsoft.com/office/drawing/2014/main" id="{791B3049-2B62-93A4-DA5D-1961CCAE9213}"/>
                  </a:ext>
                </a:extLst>
              </p:cNvPr>
              <p:cNvPicPr>
                <a:picLocks/>
              </p:cNvPicPr>
              <p:nvPr/>
            </p:nvPicPr>
            <p:blipFill>
              <a:blip r:embed="rId16"/>
              <a:stretch>
                <a:fillRect/>
              </a:stretch>
            </p:blipFill>
            <p:spPr>
              <a:xfrm>
                <a:off x="11356950" y="89811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17" name="Ink 316">
                <a:extLst>
                  <a:ext uri="{FF2B5EF4-FFF2-40B4-BE49-F238E27FC236}">
                    <a16:creationId xmlns:a16="http://schemas.microsoft.com/office/drawing/2014/main" id="{767F1A34-6DDC-4C0A-6FCF-22B4A71CC916}"/>
                  </a:ext>
                </a:extLst>
              </p14:cNvPr>
              <p14:cNvContentPartPr>
                <a14:cpLocks xmlns:a14="http://schemas.microsoft.com/office/drawing/2010/main"/>
              </p14:cNvContentPartPr>
              <p14:nvPr/>
            </p14:nvContentPartPr>
            <p14:xfrm>
              <a:off x="11312670" y="9485175"/>
              <a:ext cx="360" cy="360"/>
            </p14:xfrm>
          </p:contentPart>
        </mc:Choice>
        <mc:Fallback xmlns="">
          <p:pic>
            <p:nvPicPr>
              <p:cNvPr id="317" name="Ink 316">
                <a:extLst>
                  <a:ext uri="{FF2B5EF4-FFF2-40B4-BE49-F238E27FC236}">
                    <a16:creationId xmlns:a16="http://schemas.microsoft.com/office/drawing/2014/main" id="{767F1A34-6DDC-4C0A-6FCF-22B4A71CC916}"/>
                  </a:ext>
                </a:extLst>
              </p:cNvPr>
              <p:cNvPicPr>
                <a:picLocks/>
              </p:cNvPicPr>
              <p:nvPr/>
            </p:nvPicPr>
            <p:blipFill>
              <a:blip r:embed="rId16"/>
              <a:stretch>
                <a:fillRect/>
              </a:stretch>
            </p:blipFill>
            <p:spPr>
              <a:xfrm>
                <a:off x="11303670" y="94761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18" name="Ink 317">
                <a:extLst>
                  <a:ext uri="{FF2B5EF4-FFF2-40B4-BE49-F238E27FC236}">
                    <a16:creationId xmlns:a16="http://schemas.microsoft.com/office/drawing/2014/main" id="{0E85CC55-A38D-22B2-1D32-C9F8C6D05849}"/>
                  </a:ext>
                </a:extLst>
              </p14:cNvPr>
              <p14:cNvContentPartPr>
                <a14:cpLocks xmlns:a14="http://schemas.microsoft.com/office/drawing/2010/main"/>
              </p14:cNvContentPartPr>
              <p14:nvPr/>
            </p14:nvContentPartPr>
            <p14:xfrm>
              <a:off x="11320590" y="9348375"/>
              <a:ext cx="360" cy="360"/>
            </p14:xfrm>
          </p:contentPart>
        </mc:Choice>
        <mc:Fallback xmlns="">
          <p:pic>
            <p:nvPicPr>
              <p:cNvPr id="318" name="Ink 317">
                <a:extLst>
                  <a:ext uri="{FF2B5EF4-FFF2-40B4-BE49-F238E27FC236}">
                    <a16:creationId xmlns:a16="http://schemas.microsoft.com/office/drawing/2014/main" id="{0E85CC55-A38D-22B2-1D32-C9F8C6D05849}"/>
                  </a:ext>
                </a:extLst>
              </p:cNvPr>
              <p:cNvPicPr>
                <a:picLocks/>
              </p:cNvPicPr>
              <p:nvPr/>
            </p:nvPicPr>
            <p:blipFill>
              <a:blip r:embed="rId16"/>
              <a:stretch>
                <a:fillRect/>
              </a:stretch>
            </p:blipFill>
            <p:spPr>
              <a:xfrm>
                <a:off x="11311590" y="93393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19" name="Ink 318">
                <a:extLst>
                  <a:ext uri="{FF2B5EF4-FFF2-40B4-BE49-F238E27FC236}">
                    <a16:creationId xmlns:a16="http://schemas.microsoft.com/office/drawing/2014/main" id="{22B51E1E-F653-CAE1-8BE8-1EB4804BBACD}"/>
                  </a:ext>
                </a:extLst>
              </p14:cNvPr>
              <p14:cNvContentPartPr>
                <a14:cpLocks xmlns:a14="http://schemas.microsoft.com/office/drawing/2010/main"/>
              </p14:cNvContentPartPr>
              <p14:nvPr/>
            </p14:nvContentPartPr>
            <p14:xfrm>
              <a:off x="11069310" y="9409215"/>
              <a:ext cx="360" cy="360"/>
            </p14:xfrm>
          </p:contentPart>
        </mc:Choice>
        <mc:Fallback xmlns="">
          <p:pic>
            <p:nvPicPr>
              <p:cNvPr id="319" name="Ink 318">
                <a:extLst>
                  <a:ext uri="{FF2B5EF4-FFF2-40B4-BE49-F238E27FC236}">
                    <a16:creationId xmlns:a16="http://schemas.microsoft.com/office/drawing/2014/main" id="{22B51E1E-F653-CAE1-8BE8-1EB4804BBACD}"/>
                  </a:ext>
                </a:extLst>
              </p:cNvPr>
              <p:cNvPicPr>
                <a:picLocks/>
              </p:cNvPicPr>
              <p:nvPr/>
            </p:nvPicPr>
            <p:blipFill>
              <a:blip r:embed="rId16"/>
              <a:stretch>
                <a:fillRect/>
              </a:stretch>
            </p:blipFill>
            <p:spPr>
              <a:xfrm>
                <a:off x="11060310" y="94002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20" name="Ink 319">
                <a:extLst>
                  <a:ext uri="{FF2B5EF4-FFF2-40B4-BE49-F238E27FC236}">
                    <a16:creationId xmlns:a16="http://schemas.microsoft.com/office/drawing/2014/main" id="{87FFC03D-30D2-AF93-CDF2-92B692634BDC}"/>
                  </a:ext>
                </a:extLst>
              </p14:cNvPr>
              <p14:cNvContentPartPr>
                <a14:cpLocks xmlns:a14="http://schemas.microsoft.com/office/drawing/2010/main"/>
              </p14:cNvContentPartPr>
              <p14:nvPr/>
            </p14:nvContentPartPr>
            <p14:xfrm>
              <a:off x="10718310" y="9759855"/>
              <a:ext cx="360" cy="360"/>
            </p14:xfrm>
          </p:contentPart>
        </mc:Choice>
        <mc:Fallback xmlns="">
          <p:pic>
            <p:nvPicPr>
              <p:cNvPr id="320" name="Ink 319">
                <a:extLst>
                  <a:ext uri="{FF2B5EF4-FFF2-40B4-BE49-F238E27FC236}">
                    <a16:creationId xmlns:a16="http://schemas.microsoft.com/office/drawing/2014/main" id="{87FFC03D-30D2-AF93-CDF2-92B692634BDC}"/>
                  </a:ext>
                </a:extLst>
              </p:cNvPr>
              <p:cNvPicPr>
                <a:picLocks/>
              </p:cNvPicPr>
              <p:nvPr/>
            </p:nvPicPr>
            <p:blipFill>
              <a:blip r:embed="rId16"/>
              <a:stretch>
                <a:fillRect/>
              </a:stretch>
            </p:blipFill>
            <p:spPr>
              <a:xfrm>
                <a:off x="10709310" y="97508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21" name="Ink 3263">
                <a:extLst>
                  <a:ext uri="{FF2B5EF4-FFF2-40B4-BE49-F238E27FC236}">
                    <a16:creationId xmlns:a16="http://schemas.microsoft.com/office/drawing/2014/main" id="{57938F1C-CF2E-9F8B-02E7-A1369054D2D9}"/>
                  </a:ext>
                </a:extLst>
              </p14:cNvPr>
              <p14:cNvContentPartPr>
                <a14:cpLocks xmlns:a14="http://schemas.microsoft.com/office/drawing/2010/main"/>
              </p14:cNvContentPartPr>
              <p14:nvPr/>
            </p14:nvContentPartPr>
            <p14:xfrm>
              <a:off x="10840350" y="9942735"/>
              <a:ext cx="360" cy="360"/>
            </p14:xfrm>
          </p:contentPart>
        </mc:Choice>
        <mc:Fallback xmlns="">
          <p:pic>
            <p:nvPicPr>
              <p:cNvPr id="321" name="Ink 3263">
                <a:extLst>
                  <a:ext uri="{FF2B5EF4-FFF2-40B4-BE49-F238E27FC236}">
                    <a16:creationId xmlns:a16="http://schemas.microsoft.com/office/drawing/2014/main" id="{57938F1C-CF2E-9F8B-02E7-A1369054D2D9}"/>
                  </a:ext>
                </a:extLst>
              </p:cNvPr>
              <p:cNvPicPr>
                <a:picLocks/>
              </p:cNvPicPr>
              <p:nvPr/>
            </p:nvPicPr>
            <p:blipFill>
              <a:blip r:embed="rId16"/>
              <a:stretch>
                <a:fillRect/>
              </a:stretch>
            </p:blipFill>
            <p:spPr>
              <a:xfrm>
                <a:off x="10831350" y="99337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22" name="Ink 3264">
                <a:extLst>
                  <a:ext uri="{FF2B5EF4-FFF2-40B4-BE49-F238E27FC236}">
                    <a16:creationId xmlns:a16="http://schemas.microsoft.com/office/drawing/2014/main" id="{9E93DCEE-AE0D-4DAB-087A-5C3B77896876}"/>
                  </a:ext>
                </a:extLst>
              </p14:cNvPr>
              <p14:cNvContentPartPr>
                <a14:cpLocks xmlns:a14="http://schemas.microsoft.com/office/drawing/2010/main"/>
              </p14:cNvContentPartPr>
              <p14:nvPr/>
            </p14:nvContentPartPr>
            <p14:xfrm>
              <a:off x="11396550" y="9950295"/>
              <a:ext cx="360" cy="360"/>
            </p14:xfrm>
          </p:contentPart>
        </mc:Choice>
        <mc:Fallback xmlns="">
          <p:pic>
            <p:nvPicPr>
              <p:cNvPr id="322" name="Ink 3264">
                <a:extLst>
                  <a:ext uri="{FF2B5EF4-FFF2-40B4-BE49-F238E27FC236}">
                    <a16:creationId xmlns:a16="http://schemas.microsoft.com/office/drawing/2014/main" id="{9E93DCEE-AE0D-4DAB-087A-5C3B77896876}"/>
                  </a:ext>
                </a:extLst>
              </p:cNvPr>
              <p:cNvPicPr>
                <a:picLocks/>
              </p:cNvPicPr>
              <p:nvPr/>
            </p:nvPicPr>
            <p:blipFill>
              <a:blip r:embed="rId16"/>
              <a:stretch>
                <a:fillRect/>
              </a:stretch>
            </p:blipFill>
            <p:spPr>
              <a:xfrm>
                <a:off x="11387550" y="9941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23" name="Ink 322">
                <a:extLst>
                  <a:ext uri="{FF2B5EF4-FFF2-40B4-BE49-F238E27FC236}">
                    <a16:creationId xmlns:a16="http://schemas.microsoft.com/office/drawing/2014/main" id="{4CFF9B06-63E6-DFD9-DD5E-3CC5E9E02103}"/>
                  </a:ext>
                </a:extLst>
              </p14:cNvPr>
              <p14:cNvContentPartPr>
                <a14:cpLocks xmlns:a14="http://schemas.microsoft.com/office/drawing/2010/main"/>
              </p14:cNvContentPartPr>
              <p14:nvPr/>
            </p14:nvContentPartPr>
            <p14:xfrm>
              <a:off x="11350830" y="9782535"/>
              <a:ext cx="360" cy="360"/>
            </p14:xfrm>
          </p:contentPart>
        </mc:Choice>
        <mc:Fallback xmlns="">
          <p:pic>
            <p:nvPicPr>
              <p:cNvPr id="323" name="Ink 322">
                <a:extLst>
                  <a:ext uri="{FF2B5EF4-FFF2-40B4-BE49-F238E27FC236}">
                    <a16:creationId xmlns:a16="http://schemas.microsoft.com/office/drawing/2014/main" id="{4CFF9B06-63E6-DFD9-DD5E-3CC5E9E02103}"/>
                  </a:ext>
                </a:extLst>
              </p:cNvPr>
              <p:cNvPicPr>
                <a:picLocks/>
              </p:cNvPicPr>
              <p:nvPr/>
            </p:nvPicPr>
            <p:blipFill>
              <a:blip r:embed="rId16"/>
              <a:stretch>
                <a:fillRect/>
              </a:stretch>
            </p:blipFill>
            <p:spPr>
              <a:xfrm>
                <a:off x="11341830" y="97735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24" name="Ink 323">
                <a:extLst>
                  <a:ext uri="{FF2B5EF4-FFF2-40B4-BE49-F238E27FC236}">
                    <a16:creationId xmlns:a16="http://schemas.microsoft.com/office/drawing/2014/main" id="{6EB30255-0548-5650-D9E4-551CA7ED6D0B}"/>
                  </a:ext>
                </a:extLst>
              </p14:cNvPr>
              <p14:cNvContentPartPr>
                <a14:cpLocks xmlns:a14="http://schemas.microsoft.com/office/drawing/2010/main"/>
              </p14:cNvContentPartPr>
              <p14:nvPr/>
            </p14:nvContentPartPr>
            <p14:xfrm>
              <a:off x="11632710" y="9531255"/>
              <a:ext cx="360" cy="360"/>
            </p14:xfrm>
          </p:contentPart>
        </mc:Choice>
        <mc:Fallback xmlns="">
          <p:pic>
            <p:nvPicPr>
              <p:cNvPr id="324" name="Ink 323">
                <a:extLst>
                  <a:ext uri="{FF2B5EF4-FFF2-40B4-BE49-F238E27FC236}">
                    <a16:creationId xmlns:a16="http://schemas.microsoft.com/office/drawing/2014/main" id="{6EB30255-0548-5650-D9E4-551CA7ED6D0B}"/>
                  </a:ext>
                </a:extLst>
              </p:cNvPr>
              <p:cNvPicPr>
                <a:picLocks/>
              </p:cNvPicPr>
              <p:nvPr/>
            </p:nvPicPr>
            <p:blipFill>
              <a:blip r:embed="rId16"/>
              <a:stretch>
                <a:fillRect/>
              </a:stretch>
            </p:blipFill>
            <p:spPr>
              <a:xfrm>
                <a:off x="11623710" y="95222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5" name="Ink 324">
                <a:extLst>
                  <a:ext uri="{FF2B5EF4-FFF2-40B4-BE49-F238E27FC236}">
                    <a16:creationId xmlns:a16="http://schemas.microsoft.com/office/drawing/2014/main" id="{C640E00F-93A6-5A2B-1AEC-8BD989FB6F07}"/>
                  </a:ext>
                </a:extLst>
              </p14:cNvPr>
              <p14:cNvContentPartPr>
                <a14:cpLocks xmlns:a14="http://schemas.microsoft.com/office/drawing/2010/main"/>
              </p14:cNvContentPartPr>
              <p14:nvPr/>
            </p14:nvContentPartPr>
            <p14:xfrm>
              <a:off x="11663310" y="9232815"/>
              <a:ext cx="360" cy="1800"/>
            </p14:xfrm>
          </p:contentPart>
        </mc:Choice>
        <mc:Fallback xmlns="">
          <p:pic>
            <p:nvPicPr>
              <p:cNvPr id="325" name="Ink 324">
                <a:extLst>
                  <a:ext uri="{FF2B5EF4-FFF2-40B4-BE49-F238E27FC236}">
                    <a16:creationId xmlns:a16="http://schemas.microsoft.com/office/drawing/2014/main" id="{C640E00F-93A6-5A2B-1AEC-8BD989FB6F07}"/>
                  </a:ext>
                </a:extLst>
              </p:cNvPr>
              <p:cNvPicPr>
                <a:picLocks/>
              </p:cNvPicPr>
              <p:nvPr/>
            </p:nvPicPr>
            <p:blipFill>
              <a:blip r:embed="rId88"/>
              <a:stretch>
                <a:fillRect/>
              </a:stretch>
            </p:blipFill>
            <p:spPr>
              <a:xfrm>
                <a:off x="11654310" y="9225315"/>
                <a:ext cx="18000"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26" name="Ink 325">
                <a:extLst>
                  <a:ext uri="{FF2B5EF4-FFF2-40B4-BE49-F238E27FC236}">
                    <a16:creationId xmlns:a16="http://schemas.microsoft.com/office/drawing/2014/main" id="{FAB7CDC0-9D5B-09D5-E7D6-E678C8C8FA1F}"/>
                  </a:ext>
                </a:extLst>
              </p14:cNvPr>
              <p14:cNvContentPartPr>
                <a14:cpLocks xmlns:a14="http://schemas.microsoft.com/office/drawing/2010/main"/>
              </p14:cNvContentPartPr>
              <p14:nvPr/>
            </p14:nvContentPartPr>
            <p14:xfrm>
              <a:off x="11442270" y="9089175"/>
              <a:ext cx="360" cy="360"/>
            </p14:xfrm>
          </p:contentPart>
        </mc:Choice>
        <mc:Fallback xmlns="">
          <p:pic>
            <p:nvPicPr>
              <p:cNvPr id="326" name="Ink 325">
                <a:extLst>
                  <a:ext uri="{FF2B5EF4-FFF2-40B4-BE49-F238E27FC236}">
                    <a16:creationId xmlns:a16="http://schemas.microsoft.com/office/drawing/2014/main" id="{FAB7CDC0-9D5B-09D5-E7D6-E678C8C8FA1F}"/>
                  </a:ext>
                </a:extLst>
              </p:cNvPr>
              <p:cNvPicPr>
                <a:picLocks/>
              </p:cNvPicPr>
              <p:nvPr/>
            </p:nvPicPr>
            <p:blipFill>
              <a:blip r:embed="rId16"/>
              <a:stretch>
                <a:fillRect/>
              </a:stretch>
            </p:blipFill>
            <p:spPr>
              <a:xfrm>
                <a:off x="11433270" y="90801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27" name="Ink 326">
                <a:extLst>
                  <a:ext uri="{FF2B5EF4-FFF2-40B4-BE49-F238E27FC236}">
                    <a16:creationId xmlns:a16="http://schemas.microsoft.com/office/drawing/2014/main" id="{91B2DE5F-6C93-06A1-FBBB-5FBD4B7696D5}"/>
                  </a:ext>
                </a:extLst>
              </p14:cNvPr>
              <p14:cNvContentPartPr>
                <a14:cpLocks xmlns:a14="http://schemas.microsoft.com/office/drawing/2010/main"/>
              </p14:cNvContentPartPr>
              <p14:nvPr/>
            </p14:nvContentPartPr>
            <p14:xfrm>
              <a:off x="10413750" y="9950295"/>
              <a:ext cx="360" cy="360"/>
            </p14:xfrm>
          </p:contentPart>
        </mc:Choice>
        <mc:Fallback xmlns="">
          <p:pic>
            <p:nvPicPr>
              <p:cNvPr id="327" name="Ink 326">
                <a:extLst>
                  <a:ext uri="{FF2B5EF4-FFF2-40B4-BE49-F238E27FC236}">
                    <a16:creationId xmlns:a16="http://schemas.microsoft.com/office/drawing/2014/main" id="{91B2DE5F-6C93-06A1-FBBB-5FBD4B7696D5}"/>
                  </a:ext>
                </a:extLst>
              </p:cNvPr>
              <p:cNvPicPr>
                <a:picLocks/>
              </p:cNvPicPr>
              <p:nvPr/>
            </p:nvPicPr>
            <p:blipFill>
              <a:blip r:embed="rId16"/>
              <a:stretch>
                <a:fillRect/>
              </a:stretch>
            </p:blipFill>
            <p:spPr>
              <a:xfrm>
                <a:off x="10404750" y="9941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28" name="Ink 327">
                <a:extLst>
                  <a:ext uri="{FF2B5EF4-FFF2-40B4-BE49-F238E27FC236}">
                    <a16:creationId xmlns:a16="http://schemas.microsoft.com/office/drawing/2014/main" id="{7E3C538C-751B-137E-0150-039932232727}"/>
                  </a:ext>
                </a:extLst>
              </p14:cNvPr>
              <p14:cNvContentPartPr>
                <a14:cpLocks xmlns:a14="http://schemas.microsoft.com/office/drawing/2010/main"/>
              </p14:cNvContentPartPr>
              <p14:nvPr/>
            </p14:nvContentPartPr>
            <p14:xfrm>
              <a:off x="10055550" y="9797655"/>
              <a:ext cx="360" cy="360"/>
            </p14:xfrm>
          </p:contentPart>
        </mc:Choice>
        <mc:Fallback xmlns="">
          <p:pic>
            <p:nvPicPr>
              <p:cNvPr id="328" name="Ink 327">
                <a:extLst>
                  <a:ext uri="{FF2B5EF4-FFF2-40B4-BE49-F238E27FC236}">
                    <a16:creationId xmlns:a16="http://schemas.microsoft.com/office/drawing/2014/main" id="{7E3C538C-751B-137E-0150-039932232727}"/>
                  </a:ext>
                </a:extLst>
              </p:cNvPr>
              <p:cNvPicPr>
                <a:picLocks/>
              </p:cNvPicPr>
              <p:nvPr/>
            </p:nvPicPr>
            <p:blipFill>
              <a:blip r:embed="rId16"/>
              <a:stretch>
                <a:fillRect/>
              </a:stretch>
            </p:blipFill>
            <p:spPr>
              <a:xfrm>
                <a:off x="10046550" y="97886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29" name="Ink 328">
                <a:extLst>
                  <a:ext uri="{FF2B5EF4-FFF2-40B4-BE49-F238E27FC236}">
                    <a16:creationId xmlns:a16="http://schemas.microsoft.com/office/drawing/2014/main" id="{E768C4D2-9CA6-9007-98B2-BEB8B322A84E}"/>
                  </a:ext>
                </a:extLst>
              </p14:cNvPr>
              <p14:cNvContentPartPr>
                <a14:cpLocks xmlns:a14="http://schemas.microsoft.com/office/drawing/2010/main"/>
              </p14:cNvContentPartPr>
              <p14:nvPr/>
            </p14:nvContentPartPr>
            <p14:xfrm>
              <a:off x="9750630" y="10026615"/>
              <a:ext cx="360" cy="360"/>
            </p14:xfrm>
          </p:contentPart>
        </mc:Choice>
        <mc:Fallback xmlns="">
          <p:pic>
            <p:nvPicPr>
              <p:cNvPr id="329" name="Ink 328">
                <a:extLst>
                  <a:ext uri="{FF2B5EF4-FFF2-40B4-BE49-F238E27FC236}">
                    <a16:creationId xmlns:a16="http://schemas.microsoft.com/office/drawing/2014/main" id="{E768C4D2-9CA6-9007-98B2-BEB8B322A84E}"/>
                  </a:ext>
                </a:extLst>
              </p:cNvPr>
              <p:cNvPicPr>
                <a:picLocks/>
              </p:cNvPicPr>
              <p:nvPr/>
            </p:nvPicPr>
            <p:blipFill>
              <a:blip r:embed="rId16"/>
              <a:stretch>
                <a:fillRect/>
              </a:stretch>
            </p:blipFill>
            <p:spPr>
              <a:xfrm>
                <a:off x="9741630" y="100176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30" name="Ink 329">
                <a:extLst>
                  <a:ext uri="{FF2B5EF4-FFF2-40B4-BE49-F238E27FC236}">
                    <a16:creationId xmlns:a16="http://schemas.microsoft.com/office/drawing/2014/main" id="{51BCE98B-6D69-83EA-5E07-72147F48DBA5}"/>
                  </a:ext>
                </a:extLst>
              </p14:cNvPr>
              <p14:cNvContentPartPr>
                <a14:cpLocks xmlns:a14="http://schemas.microsoft.com/office/drawing/2010/main"/>
              </p14:cNvContentPartPr>
              <p14:nvPr/>
            </p14:nvContentPartPr>
            <p14:xfrm>
              <a:off x="9347070" y="9973335"/>
              <a:ext cx="360" cy="360"/>
            </p14:xfrm>
          </p:contentPart>
        </mc:Choice>
        <mc:Fallback xmlns="">
          <p:pic>
            <p:nvPicPr>
              <p:cNvPr id="330" name="Ink 329">
                <a:extLst>
                  <a:ext uri="{FF2B5EF4-FFF2-40B4-BE49-F238E27FC236}">
                    <a16:creationId xmlns:a16="http://schemas.microsoft.com/office/drawing/2014/main" id="{51BCE98B-6D69-83EA-5E07-72147F48DBA5}"/>
                  </a:ext>
                </a:extLst>
              </p:cNvPr>
              <p:cNvPicPr>
                <a:picLocks/>
              </p:cNvPicPr>
              <p:nvPr/>
            </p:nvPicPr>
            <p:blipFill>
              <a:blip r:embed="rId16"/>
              <a:stretch>
                <a:fillRect/>
              </a:stretch>
            </p:blipFill>
            <p:spPr>
              <a:xfrm>
                <a:off x="9338070" y="99643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31" name="Ink 330">
                <a:extLst>
                  <a:ext uri="{FF2B5EF4-FFF2-40B4-BE49-F238E27FC236}">
                    <a16:creationId xmlns:a16="http://schemas.microsoft.com/office/drawing/2014/main" id="{6F84B807-0F9A-1D30-F979-961F25C61FCD}"/>
                  </a:ext>
                </a:extLst>
              </p14:cNvPr>
              <p14:cNvContentPartPr>
                <a14:cpLocks xmlns:a14="http://schemas.microsoft.com/office/drawing/2010/main"/>
              </p14:cNvContentPartPr>
              <p14:nvPr/>
            </p14:nvContentPartPr>
            <p14:xfrm>
              <a:off x="9316470" y="9645375"/>
              <a:ext cx="360" cy="360"/>
            </p14:xfrm>
          </p:contentPart>
        </mc:Choice>
        <mc:Fallback xmlns="">
          <p:pic>
            <p:nvPicPr>
              <p:cNvPr id="331" name="Ink 330">
                <a:extLst>
                  <a:ext uri="{FF2B5EF4-FFF2-40B4-BE49-F238E27FC236}">
                    <a16:creationId xmlns:a16="http://schemas.microsoft.com/office/drawing/2014/main" id="{6F84B807-0F9A-1D30-F979-961F25C61FCD}"/>
                  </a:ext>
                </a:extLst>
              </p:cNvPr>
              <p:cNvPicPr>
                <a:picLocks/>
              </p:cNvPicPr>
              <p:nvPr/>
            </p:nvPicPr>
            <p:blipFill>
              <a:blip r:embed="rId16"/>
              <a:stretch>
                <a:fillRect/>
              </a:stretch>
            </p:blipFill>
            <p:spPr>
              <a:xfrm>
                <a:off x="9307470" y="96363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32" name="Ink 331">
                <a:extLst>
                  <a:ext uri="{FF2B5EF4-FFF2-40B4-BE49-F238E27FC236}">
                    <a16:creationId xmlns:a16="http://schemas.microsoft.com/office/drawing/2014/main" id="{D18444B1-9C75-7D9A-DDA2-AB383B4BDC3B}"/>
                  </a:ext>
                </a:extLst>
              </p14:cNvPr>
              <p14:cNvContentPartPr>
                <a14:cpLocks xmlns:a14="http://schemas.microsoft.com/office/drawing/2010/main"/>
              </p14:cNvContentPartPr>
              <p14:nvPr/>
            </p14:nvContentPartPr>
            <p14:xfrm>
              <a:off x="9316470" y="9310215"/>
              <a:ext cx="360" cy="360"/>
            </p14:xfrm>
          </p:contentPart>
        </mc:Choice>
        <mc:Fallback xmlns="">
          <p:pic>
            <p:nvPicPr>
              <p:cNvPr id="332" name="Ink 331">
                <a:extLst>
                  <a:ext uri="{FF2B5EF4-FFF2-40B4-BE49-F238E27FC236}">
                    <a16:creationId xmlns:a16="http://schemas.microsoft.com/office/drawing/2014/main" id="{D18444B1-9C75-7D9A-DDA2-AB383B4BDC3B}"/>
                  </a:ext>
                </a:extLst>
              </p:cNvPr>
              <p:cNvPicPr>
                <a:picLocks/>
              </p:cNvPicPr>
              <p:nvPr/>
            </p:nvPicPr>
            <p:blipFill>
              <a:blip r:embed="rId16"/>
              <a:stretch>
                <a:fillRect/>
              </a:stretch>
            </p:blipFill>
            <p:spPr>
              <a:xfrm>
                <a:off x="9307470" y="93012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33" name="Ink 332">
                <a:extLst>
                  <a:ext uri="{FF2B5EF4-FFF2-40B4-BE49-F238E27FC236}">
                    <a16:creationId xmlns:a16="http://schemas.microsoft.com/office/drawing/2014/main" id="{F95CAE9C-4D6B-1905-8F35-BB6CD3F4E601}"/>
                  </a:ext>
                </a:extLst>
              </p14:cNvPr>
              <p14:cNvContentPartPr>
                <a14:cpLocks xmlns:a14="http://schemas.microsoft.com/office/drawing/2010/main"/>
              </p14:cNvContentPartPr>
              <p14:nvPr/>
            </p14:nvContentPartPr>
            <p14:xfrm>
              <a:off x="9575670" y="9454935"/>
              <a:ext cx="360" cy="360"/>
            </p14:xfrm>
          </p:contentPart>
        </mc:Choice>
        <mc:Fallback xmlns="">
          <p:pic>
            <p:nvPicPr>
              <p:cNvPr id="333" name="Ink 332">
                <a:extLst>
                  <a:ext uri="{FF2B5EF4-FFF2-40B4-BE49-F238E27FC236}">
                    <a16:creationId xmlns:a16="http://schemas.microsoft.com/office/drawing/2014/main" id="{F95CAE9C-4D6B-1905-8F35-BB6CD3F4E601}"/>
                  </a:ext>
                </a:extLst>
              </p:cNvPr>
              <p:cNvPicPr>
                <a:picLocks/>
              </p:cNvPicPr>
              <p:nvPr/>
            </p:nvPicPr>
            <p:blipFill>
              <a:blip r:embed="rId16"/>
              <a:stretch>
                <a:fillRect/>
              </a:stretch>
            </p:blipFill>
            <p:spPr>
              <a:xfrm>
                <a:off x="9566670" y="94459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34" name="Ink 333">
                <a:extLst>
                  <a:ext uri="{FF2B5EF4-FFF2-40B4-BE49-F238E27FC236}">
                    <a16:creationId xmlns:a16="http://schemas.microsoft.com/office/drawing/2014/main" id="{DCDE106C-9B0E-2918-1D10-CC969CCF9FF3}"/>
                  </a:ext>
                </a:extLst>
              </p14:cNvPr>
              <p14:cNvContentPartPr>
                <a14:cpLocks xmlns:a14="http://schemas.microsoft.com/office/drawing/2010/main"/>
              </p14:cNvContentPartPr>
              <p14:nvPr/>
            </p14:nvContentPartPr>
            <p14:xfrm>
              <a:off x="9284790" y="8921415"/>
              <a:ext cx="1800" cy="360"/>
            </p14:xfrm>
          </p:contentPart>
        </mc:Choice>
        <mc:Fallback xmlns="">
          <p:pic>
            <p:nvPicPr>
              <p:cNvPr id="334" name="Ink 333">
                <a:extLst>
                  <a:ext uri="{FF2B5EF4-FFF2-40B4-BE49-F238E27FC236}">
                    <a16:creationId xmlns:a16="http://schemas.microsoft.com/office/drawing/2014/main" id="{DCDE106C-9B0E-2918-1D10-CC969CCF9FF3}"/>
                  </a:ext>
                </a:extLst>
              </p:cNvPr>
              <p:cNvPicPr>
                <a:picLocks/>
              </p:cNvPicPr>
              <p:nvPr/>
            </p:nvPicPr>
            <p:blipFill>
              <a:blip r:embed="rId75"/>
              <a:stretch>
                <a:fillRect/>
              </a:stretch>
            </p:blipFill>
            <p:spPr>
              <a:xfrm>
                <a:off x="9277290" y="8912415"/>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35" name="Ink 334">
                <a:extLst>
                  <a:ext uri="{FF2B5EF4-FFF2-40B4-BE49-F238E27FC236}">
                    <a16:creationId xmlns:a16="http://schemas.microsoft.com/office/drawing/2014/main" id="{7A11CE9A-FC9D-79A7-6BAA-6C71288F24C6}"/>
                  </a:ext>
                </a:extLst>
              </p14:cNvPr>
              <p14:cNvContentPartPr>
                <a14:cpLocks xmlns:a14="http://schemas.microsoft.com/office/drawing/2010/main"/>
              </p14:cNvContentPartPr>
              <p14:nvPr/>
            </p14:nvContentPartPr>
            <p14:xfrm>
              <a:off x="9636510" y="8982615"/>
              <a:ext cx="360" cy="360"/>
            </p14:xfrm>
          </p:contentPart>
        </mc:Choice>
        <mc:Fallback xmlns="">
          <p:pic>
            <p:nvPicPr>
              <p:cNvPr id="335" name="Ink 334">
                <a:extLst>
                  <a:ext uri="{FF2B5EF4-FFF2-40B4-BE49-F238E27FC236}">
                    <a16:creationId xmlns:a16="http://schemas.microsoft.com/office/drawing/2014/main" id="{7A11CE9A-FC9D-79A7-6BAA-6C71288F24C6}"/>
                  </a:ext>
                </a:extLst>
              </p:cNvPr>
              <p:cNvPicPr>
                <a:picLocks/>
              </p:cNvPicPr>
              <p:nvPr/>
            </p:nvPicPr>
            <p:blipFill>
              <a:blip r:embed="rId16"/>
              <a:stretch>
                <a:fillRect/>
              </a:stretch>
            </p:blipFill>
            <p:spPr>
              <a:xfrm>
                <a:off x="9627510" y="89736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36" name="Ink 335">
                <a:extLst>
                  <a:ext uri="{FF2B5EF4-FFF2-40B4-BE49-F238E27FC236}">
                    <a16:creationId xmlns:a16="http://schemas.microsoft.com/office/drawing/2014/main" id="{91932A83-5AD0-BBEC-1BAA-A66D8EBA626D}"/>
                  </a:ext>
                </a:extLst>
              </p14:cNvPr>
              <p14:cNvContentPartPr>
                <a14:cpLocks xmlns:a14="http://schemas.microsoft.com/office/drawing/2010/main"/>
              </p14:cNvContentPartPr>
              <p14:nvPr/>
            </p14:nvContentPartPr>
            <p14:xfrm>
              <a:off x="9743070" y="8844015"/>
              <a:ext cx="360" cy="1800"/>
            </p14:xfrm>
          </p:contentPart>
        </mc:Choice>
        <mc:Fallback xmlns="">
          <p:pic>
            <p:nvPicPr>
              <p:cNvPr id="336" name="Ink 335">
                <a:extLst>
                  <a:ext uri="{FF2B5EF4-FFF2-40B4-BE49-F238E27FC236}">
                    <a16:creationId xmlns:a16="http://schemas.microsoft.com/office/drawing/2014/main" id="{91932A83-5AD0-BBEC-1BAA-A66D8EBA626D}"/>
                  </a:ext>
                </a:extLst>
              </p:cNvPr>
              <p:cNvPicPr>
                <a:picLocks/>
              </p:cNvPicPr>
              <p:nvPr/>
            </p:nvPicPr>
            <p:blipFill>
              <a:blip r:embed="rId88"/>
              <a:stretch>
                <a:fillRect/>
              </a:stretch>
            </p:blipFill>
            <p:spPr>
              <a:xfrm>
                <a:off x="9734070" y="8836515"/>
                <a:ext cx="18000"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37" name="Ink 336">
                <a:extLst>
                  <a:ext uri="{FF2B5EF4-FFF2-40B4-BE49-F238E27FC236}">
                    <a16:creationId xmlns:a16="http://schemas.microsoft.com/office/drawing/2014/main" id="{21687DCC-27EF-D494-94BB-A375854614D0}"/>
                  </a:ext>
                </a:extLst>
              </p14:cNvPr>
              <p14:cNvContentPartPr>
                <a14:cpLocks xmlns:a14="http://schemas.microsoft.com/office/drawing/2010/main"/>
              </p14:cNvContentPartPr>
              <p14:nvPr/>
            </p14:nvContentPartPr>
            <p14:xfrm>
              <a:off x="9490350" y="8593815"/>
              <a:ext cx="1800" cy="360"/>
            </p14:xfrm>
          </p:contentPart>
        </mc:Choice>
        <mc:Fallback xmlns="">
          <p:pic>
            <p:nvPicPr>
              <p:cNvPr id="337" name="Ink 336">
                <a:extLst>
                  <a:ext uri="{FF2B5EF4-FFF2-40B4-BE49-F238E27FC236}">
                    <a16:creationId xmlns:a16="http://schemas.microsoft.com/office/drawing/2014/main" id="{21687DCC-27EF-D494-94BB-A375854614D0}"/>
                  </a:ext>
                </a:extLst>
              </p:cNvPr>
              <p:cNvPicPr>
                <a:picLocks/>
              </p:cNvPicPr>
              <p:nvPr/>
            </p:nvPicPr>
            <p:blipFill>
              <a:blip r:embed="rId75"/>
              <a:stretch>
                <a:fillRect/>
              </a:stretch>
            </p:blipFill>
            <p:spPr>
              <a:xfrm>
                <a:off x="9482850" y="8584815"/>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38" name="Ink 337">
                <a:extLst>
                  <a:ext uri="{FF2B5EF4-FFF2-40B4-BE49-F238E27FC236}">
                    <a16:creationId xmlns:a16="http://schemas.microsoft.com/office/drawing/2014/main" id="{7D5870EA-05DA-3438-F120-D03FD08DCD31}"/>
                  </a:ext>
                </a:extLst>
              </p14:cNvPr>
              <p14:cNvContentPartPr>
                <a14:cpLocks xmlns:a14="http://schemas.microsoft.com/office/drawing/2010/main"/>
              </p14:cNvContentPartPr>
              <p14:nvPr/>
            </p14:nvContentPartPr>
            <p14:xfrm>
              <a:off x="9972030" y="8592735"/>
              <a:ext cx="360" cy="1800"/>
            </p14:xfrm>
          </p:contentPart>
        </mc:Choice>
        <mc:Fallback xmlns="">
          <p:pic>
            <p:nvPicPr>
              <p:cNvPr id="338" name="Ink 337">
                <a:extLst>
                  <a:ext uri="{FF2B5EF4-FFF2-40B4-BE49-F238E27FC236}">
                    <a16:creationId xmlns:a16="http://schemas.microsoft.com/office/drawing/2014/main" id="{7D5870EA-05DA-3438-F120-D03FD08DCD31}"/>
                  </a:ext>
                </a:extLst>
              </p:cNvPr>
              <p:cNvPicPr>
                <a:picLocks/>
              </p:cNvPicPr>
              <p:nvPr/>
            </p:nvPicPr>
            <p:blipFill>
              <a:blip r:embed="rId88"/>
              <a:stretch>
                <a:fillRect/>
              </a:stretch>
            </p:blipFill>
            <p:spPr>
              <a:xfrm>
                <a:off x="9963030" y="8585235"/>
                <a:ext cx="18000"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39" name="Ink 338">
                <a:extLst>
                  <a:ext uri="{FF2B5EF4-FFF2-40B4-BE49-F238E27FC236}">
                    <a16:creationId xmlns:a16="http://schemas.microsoft.com/office/drawing/2014/main" id="{85D9D758-3CB9-DFAD-E070-5416A60FD051}"/>
                  </a:ext>
                </a:extLst>
              </p14:cNvPr>
              <p14:cNvContentPartPr>
                <a14:cpLocks xmlns:a14="http://schemas.microsoft.com/office/drawing/2010/main"/>
              </p14:cNvContentPartPr>
              <p14:nvPr/>
            </p14:nvContentPartPr>
            <p14:xfrm>
              <a:off x="10582950" y="8528295"/>
              <a:ext cx="14040" cy="5040"/>
            </p14:xfrm>
          </p:contentPart>
        </mc:Choice>
        <mc:Fallback xmlns="">
          <p:pic>
            <p:nvPicPr>
              <p:cNvPr id="339" name="Ink 338">
                <a:extLst>
                  <a:ext uri="{FF2B5EF4-FFF2-40B4-BE49-F238E27FC236}">
                    <a16:creationId xmlns:a16="http://schemas.microsoft.com/office/drawing/2014/main" id="{85D9D758-3CB9-DFAD-E070-5416A60FD051}"/>
                  </a:ext>
                </a:extLst>
              </p:cNvPr>
              <p:cNvPicPr>
                <a:picLocks/>
              </p:cNvPicPr>
              <p:nvPr/>
            </p:nvPicPr>
            <p:blipFill>
              <a:blip r:embed="rId131"/>
              <a:stretch>
                <a:fillRect/>
              </a:stretch>
            </p:blipFill>
            <p:spPr>
              <a:xfrm>
                <a:off x="10573713" y="8518603"/>
                <a:ext cx="32144" cy="24037"/>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40" name="Ink 339">
                <a:extLst>
                  <a:ext uri="{FF2B5EF4-FFF2-40B4-BE49-F238E27FC236}">
                    <a16:creationId xmlns:a16="http://schemas.microsoft.com/office/drawing/2014/main" id="{1ADB5C3D-97A2-1269-3E9C-EB51DC2EBDB6}"/>
                  </a:ext>
                </a:extLst>
              </p14:cNvPr>
              <p14:cNvContentPartPr>
                <a14:cpLocks xmlns:a14="http://schemas.microsoft.com/office/drawing/2010/main"/>
              </p14:cNvContentPartPr>
              <p14:nvPr/>
            </p14:nvContentPartPr>
            <p14:xfrm>
              <a:off x="10421310" y="8525415"/>
              <a:ext cx="360" cy="360"/>
            </p14:xfrm>
          </p:contentPart>
        </mc:Choice>
        <mc:Fallback xmlns="">
          <p:pic>
            <p:nvPicPr>
              <p:cNvPr id="340" name="Ink 339">
                <a:extLst>
                  <a:ext uri="{FF2B5EF4-FFF2-40B4-BE49-F238E27FC236}">
                    <a16:creationId xmlns:a16="http://schemas.microsoft.com/office/drawing/2014/main" id="{1ADB5C3D-97A2-1269-3E9C-EB51DC2EBDB6}"/>
                  </a:ext>
                </a:extLst>
              </p:cNvPr>
              <p:cNvPicPr>
                <a:picLocks/>
              </p:cNvPicPr>
              <p:nvPr/>
            </p:nvPicPr>
            <p:blipFill>
              <a:blip r:embed="rId16"/>
              <a:stretch>
                <a:fillRect/>
              </a:stretch>
            </p:blipFill>
            <p:spPr>
              <a:xfrm>
                <a:off x="10412310" y="85164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41" name="Ink 340">
                <a:extLst>
                  <a:ext uri="{FF2B5EF4-FFF2-40B4-BE49-F238E27FC236}">
                    <a16:creationId xmlns:a16="http://schemas.microsoft.com/office/drawing/2014/main" id="{12253BA4-C3B8-F361-70E6-20F12B49974C}"/>
                  </a:ext>
                </a:extLst>
              </p14:cNvPr>
              <p14:cNvContentPartPr>
                <a14:cpLocks xmlns:a14="http://schemas.microsoft.com/office/drawing/2010/main"/>
              </p14:cNvContentPartPr>
              <p14:nvPr/>
            </p14:nvContentPartPr>
            <p14:xfrm>
              <a:off x="10969950" y="8508855"/>
              <a:ext cx="360" cy="1800"/>
            </p14:xfrm>
          </p:contentPart>
        </mc:Choice>
        <mc:Fallback xmlns="">
          <p:pic>
            <p:nvPicPr>
              <p:cNvPr id="341" name="Ink 340">
                <a:extLst>
                  <a:ext uri="{FF2B5EF4-FFF2-40B4-BE49-F238E27FC236}">
                    <a16:creationId xmlns:a16="http://schemas.microsoft.com/office/drawing/2014/main" id="{12253BA4-C3B8-F361-70E6-20F12B49974C}"/>
                  </a:ext>
                </a:extLst>
              </p:cNvPr>
              <p:cNvPicPr>
                <a:picLocks/>
              </p:cNvPicPr>
              <p:nvPr/>
            </p:nvPicPr>
            <p:blipFill>
              <a:blip r:embed="rId88"/>
              <a:stretch>
                <a:fillRect/>
              </a:stretch>
            </p:blipFill>
            <p:spPr>
              <a:xfrm>
                <a:off x="10960950" y="8501355"/>
                <a:ext cx="18000" cy="16500"/>
              </a:xfrm>
              <a:prstGeom prst="rect">
                <a:avLst/>
              </a:prstGeom>
            </p:spPr>
          </p:pic>
        </mc:Fallback>
      </mc:AlternateContent>
      <p:grpSp>
        <p:nvGrpSpPr>
          <p:cNvPr id="343" name="Group 3285">
            <a:extLst>
              <a:ext uri="{FF2B5EF4-FFF2-40B4-BE49-F238E27FC236}">
                <a16:creationId xmlns:a16="http://schemas.microsoft.com/office/drawing/2014/main" id="{A8B8A553-5FBE-A3BD-6604-C43D8D56B654}"/>
              </a:ext>
            </a:extLst>
          </p:cNvPr>
          <p:cNvGrpSpPr>
            <a:grpSpLocks/>
          </p:cNvGrpSpPr>
          <p:nvPr/>
        </p:nvGrpSpPr>
        <p:grpSpPr bwMode="auto">
          <a:xfrm>
            <a:off x="11083421" y="8624403"/>
            <a:ext cx="450850" cy="296863"/>
            <a:chOff x="10812240" y="1714200"/>
            <a:chExt cx="450000" cy="297360"/>
          </a:xfrm>
        </p:grpSpPr>
        <mc:AlternateContent xmlns:mc="http://schemas.openxmlformats.org/markup-compatibility/2006" xmlns:p14="http://schemas.microsoft.com/office/powerpoint/2010/main">
          <mc:Choice Requires="p14">
            <p:contentPart p14:bwMode="auto" r:id="rId134">
              <p14:nvContentPartPr>
                <p14:cNvPr id="344" name="Ink 343">
                  <a:extLst>
                    <a:ext uri="{FF2B5EF4-FFF2-40B4-BE49-F238E27FC236}">
                      <a16:creationId xmlns:a16="http://schemas.microsoft.com/office/drawing/2014/main" id="{434B3790-1D6C-A0C4-7F33-DD8E27BA6163}"/>
                    </a:ext>
                  </a:extLst>
                </p14:cNvPr>
                <p14:cNvContentPartPr>
                  <a14:cpLocks xmlns:a14="http://schemas.microsoft.com/office/drawing/2010/main"/>
                </p14:cNvContentPartPr>
                <p14:nvPr/>
              </p14:nvContentPartPr>
              <p14:xfrm>
                <a:off x="10978920" y="1950360"/>
                <a:ext cx="1800" cy="360"/>
              </p14:xfrm>
            </p:contentPart>
          </mc:Choice>
          <mc:Fallback xmlns="">
            <p:pic>
              <p:nvPicPr>
                <p:cNvPr id="344" name="Ink 343">
                  <a:extLst>
                    <a:ext uri="{FF2B5EF4-FFF2-40B4-BE49-F238E27FC236}">
                      <a16:creationId xmlns:a16="http://schemas.microsoft.com/office/drawing/2014/main" id="{434B3790-1D6C-A0C4-7F33-DD8E27BA6163}"/>
                    </a:ext>
                  </a:extLst>
                </p:cNvPr>
                <p:cNvPicPr>
                  <a:picLocks/>
                </p:cNvPicPr>
                <p:nvPr/>
              </p:nvPicPr>
              <p:blipFill>
                <a:blip r:embed="rId75"/>
                <a:stretch>
                  <a:fillRect/>
                </a:stretch>
              </p:blipFill>
              <p:spPr>
                <a:xfrm>
                  <a:off x="10969920" y="1941360"/>
                  <a:ext cx="19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45" name="Ink 344">
                  <a:extLst>
                    <a:ext uri="{FF2B5EF4-FFF2-40B4-BE49-F238E27FC236}">
                      <a16:creationId xmlns:a16="http://schemas.microsoft.com/office/drawing/2014/main" id="{EC7FF578-5EB3-943E-7F0B-971DBCC51CD0}"/>
                    </a:ext>
                  </a:extLst>
                </p14:cNvPr>
                <p14:cNvContentPartPr>
                  <a14:cpLocks xmlns:a14="http://schemas.microsoft.com/office/drawing/2010/main"/>
                </p14:cNvContentPartPr>
                <p14:nvPr/>
              </p14:nvContentPartPr>
              <p14:xfrm>
                <a:off x="10812240" y="1714200"/>
                <a:ext cx="442440" cy="297360"/>
              </p14:xfrm>
            </p:contentPart>
          </mc:Choice>
          <mc:Fallback xmlns="">
            <p:pic>
              <p:nvPicPr>
                <p:cNvPr id="345" name="Ink 344">
                  <a:extLst>
                    <a:ext uri="{FF2B5EF4-FFF2-40B4-BE49-F238E27FC236}">
                      <a16:creationId xmlns:a16="http://schemas.microsoft.com/office/drawing/2014/main" id="{EC7FF578-5EB3-943E-7F0B-971DBCC51CD0}"/>
                    </a:ext>
                  </a:extLst>
                </p:cNvPr>
                <p:cNvPicPr>
                  <a:picLocks/>
                </p:cNvPicPr>
                <p:nvPr/>
              </p:nvPicPr>
              <p:blipFill>
                <a:blip r:embed="rId136"/>
                <a:stretch>
                  <a:fillRect/>
                </a:stretch>
              </p:blipFill>
              <p:spPr>
                <a:xfrm>
                  <a:off x="10803240" y="1705200"/>
                  <a:ext cx="46008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46" name="Ink 345">
                  <a:extLst>
                    <a:ext uri="{FF2B5EF4-FFF2-40B4-BE49-F238E27FC236}">
                      <a16:creationId xmlns:a16="http://schemas.microsoft.com/office/drawing/2014/main" id="{4472F9F0-B1D3-1462-A7E3-82A0077B140E}"/>
                    </a:ext>
                  </a:extLst>
                </p14:cNvPr>
                <p14:cNvContentPartPr>
                  <a14:cpLocks xmlns:a14="http://schemas.microsoft.com/office/drawing/2010/main"/>
                </p14:cNvContentPartPr>
                <p14:nvPr/>
              </p14:nvContentPartPr>
              <p14:xfrm>
                <a:off x="11185920" y="1782960"/>
                <a:ext cx="360" cy="360"/>
              </p14:xfrm>
            </p:contentPart>
          </mc:Choice>
          <mc:Fallback xmlns="">
            <p:pic>
              <p:nvPicPr>
                <p:cNvPr id="346" name="Ink 345">
                  <a:extLst>
                    <a:ext uri="{FF2B5EF4-FFF2-40B4-BE49-F238E27FC236}">
                      <a16:creationId xmlns:a16="http://schemas.microsoft.com/office/drawing/2014/main" id="{4472F9F0-B1D3-1462-A7E3-82A0077B140E}"/>
                    </a:ext>
                  </a:extLst>
                </p:cNvPr>
                <p:cNvPicPr>
                  <a:picLocks/>
                </p:cNvPicPr>
                <p:nvPr/>
              </p:nvPicPr>
              <p:blipFill>
                <a:blip r:embed="rId16"/>
                <a:stretch>
                  <a:fillRect/>
                </a:stretch>
              </p:blipFill>
              <p:spPr>
                <a:xfrm>
                  <a:off x="11176920" y="1773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47" name="Ink 346">
                  <a:extLst>
                    <a:ext uri="{FF2B5EF4-FFF2-40B4-BE49-F238E27FC236}">
                      <a16:creationId xmlns:a16="http://schemas.microsoft.com/office/drawing/2014/main" id="{F0625973-A384-7034-D011-9C74CE0CB154}"/>
                    </a:ext>
                  </a:extLst>
                </p14:cNvPr>
                <p14:cNvContentPartPr>
                  <a14:cpLocks xmlns:a14="http://schemas.microsoft.com/office/drawing/2010/main"/>
                </p14:cNvContentPartPr>
                <p14:nvPr/>
              </p14:nvContentPartPr>
              <p14:xfrm>
                <a:off x="10820160" y="1813200"/>
                <a:ext cx="360" cy="360"/>
              </p14:xfrm>
            </p:contentPart>
          </mc:Choice>
          <mc:Fallback xmlns="">
            <p:pic>
              <p:nvPicPr>
                <p:cNvPr id="347" name="Ink 346">
                  <a:extLst>
                    <a:ext uri="{FF2B5EF4-FFF2-40B4-BE49-F238E27FC236}">
                      <a16:creationId xmlns:a16="http://schemas.microsoft.com/office/drawing/2014/main" id="{F0625973-A384-7034-D011-9C74CE0CB154}"/>
                    </a:ext>
                  </a:extLst>
                </p:cNvPr>
                <p:cNvPicPr>
                  <a:picLocks/>
                </p:cNvPicPr>
                <p:nvPr/>
              </p:nvPicPr>
              <p:blipFill>
                <a:blip r:embed="rId16"/>
                <a:stretch>
                  <a:fillRect/>
                </a:stretch>
              </p:blipFill>
              <p:spPr>
                <a:xfrm>
                  <a:off x="10811160" y="18042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48" name="Ink 347">
                  <a:extLst>
                    <a:ext uri="{FF2B5EF4-FFF2-40B4-BE49-F238E27FC236}">
                      <a16:creationId xmlns:a16="http://schemas.microsoft.com/office/drawing/2014/main" id="{23C39C0C-E254-B3D3-EFAE-F79384D66B1B}"/>
                    </a:ext>
                  </a:extLst>
                </p14:cNvPr>
                <p14:cNvContentPartPr>
                  <a14:cpLocks xmlns:a14="http://schemas.microsoft.com/office/drawing/2010/main"/>
                </p14:cNvContentPartPr>
                <p14:nvPr/>
              </p14:nvContentPartPr>
              <p14:xfrm>
                <a:off x="11003040" y="1843440"/>
                <a:ext cx="360" cy="360"/>
              </p14:xfrm>
            </p:contentPart>
          </mc:Choice>
          <mc:Fallback xmlns="">
            <p:pic>
              <p:nvPicPr>
                <p:cNvPr id="348" name="Ink 347">
                  <a:extLst>
                    <a:ext uri="{FF2B5EF4-FFF2-40B4-BE49-F238E27FC236}">
                      <a16:creationId xmlns:a16="http://schemas.microsoft.com/office/drawing/2014/main" id="{23C39C0C-E254-B3D3-EFAE-F79384D66B1B}"/>
                    </a:ext>
                  </a:extLst>
                </p:cNvPr>
                <p:cNvPicPr>
                  <a:picLocks/>
                </p:cNvPicPr>
                <p:nvPr/>
              </p:nvPicPr>
              <p:blipFill>
                <a:blip r:embed="rId16"/>
                <a:stretch>
                  <a:fillRect/>
                </a:stretch>
              </p:blipFill>
              <p:spPr>
                <a:xfrm>
                  <a:off x="10994040" y="183444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49" name="Ink 348">
                  <a:extLst>
                    <a:ext uri="{FF2B5EF4-FFF2-40B4-BE49-F238E27FC236}">
                      <a16:creationId xmlns:a16="http://schemas.microsoft.com/office/drawing/2014/main" id="{FE8E8DFF-D6B1-2E9F-9DFC-C27C19AC7D53}"/>
                    </a:ext>
                  </a:extLst>
                </p14:cNvPr>
                <p14:cNvContentPartPr>
                  <a14:cpLocks xmlns:a14="http://schemas.microsoft.com/office/drawing/2010/main"/>
                </p14:cNvContentPartPr>
                <p14:nvPr/>
              </p14:nvContentPartPr>
              <p14:xfrm>
                <a:off x="11071440" y="1881960"/>
                <a:ext cx="360" cy="360"/>
              </p14:xfrm>
            </p:contentPart>
          </mc:Choice>
          <mc:Fallback xmlns="">
            <p:pic>
              <p:nvPicPr>
                <p:cNvPr id="349" name="Ink 348">
                  <a:extLst>
                    <a:ext uri="{FF2B5EF4-FFF2-40B4-BE49-F238E27FC236}">
                      <a16:creationId xmlns:a16="http://schemas.microsoft.com/office/drawing/2014/main" id="{FE8E8DFF-D6B1-2E9F-9DFC-C27C19AC7D53}"/>
                    </a:ext>
                  </a:extLst>
                </p:cNvPr>
                <p:cNvPicPr>
                  <a:picLocks/>
                </p:cNvPicPr>
                <p:nvPr/>
              </p:nvPicPr>
              <p:blipFill>
                <a:blip r:embed="rId16"/>
                <a:stretch>
                  <a:fillRect/>
                </a:stretch>
              </p:blipFill>
              <p:spPr>
                <a:xfrm>
                  <a:off x="11062440" y="18729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50" name="Ink 349">
                  <a:extLst>
                    <a:ext uri="{FF2B5EF4-FFF2-40B4-BE49-F238E27FC236}">
                      <a16:creationId xmlns:a16="http://schemas.microsoft.com/office/drawing/2014/main" id="{397AD88C-3717-0FA2-B027-B40064506A27}"/>
                    </a:ext>
                  </a:extLst>
                </p14:cNvPr>
                <p14:cNvContentPartPr>
                  <a14:cpLocks xmlns:a14="http://schemas.microsoft.com/office/drawing/2010/main"/>
                </p14:cNvContentPartPr>
                <p14:nvPr/>
              </p14:nvContentPartPr>
              <p14:xfrm>
                <a:off x="11261880" y="1729680"/>
                <a:ext cx="360" cy="360"/>
              </p14:xfrm>
            </p:contentPart>
          </mc:Choice>
          <mc:Fallback xmlns="">
            <p:pic>
              <p:nvPicPr>
                <p:cNvPr id="350" name="Ink 349">
                  <a:extLst>
                    <a:ext uri="{FF2B5EF4-FFF2-40B4-BE49-F238E27FC236}">
                      <a16:creationId xmlns:a16="http://schemas.microsoft.com/office/drawing/2014/main" id="{397AD88C-3717-0FA2-B027-B40064506A27}"/>
                    </a:ext>
                  </a:extLst>
                </p:cNvPr>
                <p:cNvPicPr>
                  <a:picLocks/>
                </p:cNvPicPr>
                <p:nvPr/>
              </p:nvPicPr>
              <p:blipFill>
                <a:blip r:embed="rId16"/>
                <a:stretch>
                  <a:fillRect/>
                </a:stretch>
              </p:blipFill>
              <p:spPr>
                <a:xfrm>
                  <a:off x="11252880" y="1720680"/>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2">
            <p14:nvContentPartPr>
              <p14:cNvPr id="352" name="Ink 351">
                <a:extLst>
                  <a:ext uri="{FF2B5EF4-FFF2-40B4-BE49-F238E27FC236}">
                    <a16:creationId xmlns:a16="http://schemas.microsoft.com/office/drawing/2014/main" id="{E504E488-0546-5598-B982-8BB9F45A16CE}"/>
                  </a:ext>
                </a:extLst>
              </p14:cNvPr>
              <p14:cNvContentPartPr>
                <a14:cpLocks xmlns:a14="http://schemas.microsoft.com/office/drawing/2010/main"/>
              </p14:cNvContentPartPr>
              <p14:nvPr/>
            </p14:nvContentPartPr>
            <p14:xfrm>
              <a:off x="11008110" y="8997735"/>
              <a:ext cx="360" cy="360"/>
            </p14:xfrm>
          </p:contentPart>
        </mc:Choice>
        <mc:Fallback xmlns="">
          <p:pic>
            <p:nvPicPr>
              <p:cNvPr id="352" name="Ink 351">
                <a:extLst>
                  <a:ext uri="{FF2B5EF4-FFF2-40B4-BE49-F238E27FC236}">
                    <a16:creationId xmlns:a16="http://schemas.microsoft.com/office/drawing/2014/main" id="{E504E488-0546-5598-B982-8BB9F45A16CE}"/>
                  </a:ext>
                </a:extLst>
              </p:cNvPr>
              <p:cNvPicPr>
                <a:picLocks/>
              </p:cNvPicPr>
              <p:nvPr/>
            </p:nvPicPr>
            <p:blipFill>
              <a:blip r:embed="rId16"/>
              <a:stretch>
                <a:fillRect/>
              </a:stretch>
            </p:blipFill>
            <p:spPr>
              <a:xfrm>
                <a:off x="10999110" y="89887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53" name="Ink 352">
                <a:extLst>
                  <a:ext uri="{FF2B5EF4-FFF2-40B4-BE49-F238E27FC236}">
                    <a16:creationId xmlns:a16="http://schemas.microsoft.com/office/drawing/2014/main" id="{D932FD96-0A70-BFBC-4ACD-11B3A727D08C}"/>
                  </a:ext>
                </a:extLst>
              </p14:cNvPr>
              <p14:cNvContentPartPr>
                <a14:cpLocks xmlns:a14="http://schemas.microsoft.com/office/drawing/2010/main"/>
              </p14:cNvContentPartPr>
              <p14:nvPr/>
            </p14:nvContentPartPr>
            <p14:xfrm>
              <a:off x="10982190" y="8798295"/>
              <a:ext cx="3240" cy="1800"/>
            </p14:xfrm>
          </p:contentPart>
        </mc:Choice>
        <mc:Fallback xmlns="">
          <p:pic>
            <p:nvPicPr>
              <p:cNvPr id="353" name="Ink 352">
                <a:extLst>
                  <a:ext uri="{FF2B5EF4-FFF2-40B4-BE49-F238E27FC236}">
                    <a16:creationId xmlns:a16="http://schemas.microsoft.com/office/drawing/2014/main" id="{D932FD96-0A70-BFBC-4ACD-11B3A727D08C}"/>
                  </a:ext>
                </a:extLst>
              </p:cNvPr>
              <p:cNvPicPr>
                <a:picLocks/>
              </p:cNvPicPr>
              <p:nvPr/>
            </p:nvPicPr>
            <p:blipFill>
              <a:blip r:embed="rId144"/>
              <a:stretch>
                <a:fillRect/>
              </a:stretch>
            </p:blipFill>
            <p:spPr>
              <a:xfrm>
                <a:off x="10974090" y="8787045"/>
                <a:ext cx="19116" cy="2385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54" name="Ink 353">
                <a:extLst>
                  <a:ext uri="{FF2B5EF4-FFF2-40B4-BE49-F238E27FC236}">
                    <a16:creationId xmlns:a16="http://schemas.microsoft.com/office/drawing/2014/main" id="{2DEFE9E4-82EA-037F-37E8-0F5BF79640AC}"/>
                  </a:ext>
                </a:extLst>
              </p14:cNvPr>
              <p14:cNvContentPartPr>
                <a14:cpLocks xmlns:a14="http://schemas.microsoft.com/office/drawing/2010/main"/>
              </p14:cNvContentPartPr>
              <p14:nvPr/>
            </p14:nvContentPartPr>
            <p14:xfrm>
              <a:off x="10886430" y="8616855"/>
              <a:ext cx="360" cy="360"/>
            </p14:xfrm>
          </p:contentPart>
        </mc:Choice>
        <mc:Fallback xmlns="">
          <p:pic>
            <p:nvPicPr>
              <p:cNvPr id="354" name="Ink 353">
                <a:extLst>
                  <a:ext uri="{FF2B5EF4-FFF2-40B4-BE49-F238E27FC236}">
                    <a16:creationId xmlns:a16="http://schemas.microsoft.com/office/drawing/2014/main" id="{2DEFE9E4-82EA-037F-37E8-0F5BF79640AC}"/>
                  </a:ext>
                </a:extLst>
              </p:cNvPr>
              <p:cNvPicPr>
                <a:picLocks/>
              </p:cNvPicPr>
              <p:nvPr/>
            </p:nvPicPr>
            <p:blipFill>
              <a:blip r:embed="rId16"/>
              <a:stretch>
                <a:fillRect/>
              </a:stretch>
            </p:blipFill>
            <p:spPr>
              <a:xfrm>
                <a:off x="10877430" y="860785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55" name="Ink 354">
                <a:extLst>
                  <a:ext uri="{FF2B5EF4-FFF2-40B4-BE49-F238E27FC236}">
                    <a16:creationId xmlns:a16="http://schemas.microsoft.com/office/drawing/2014/main" id="{94A8B499-A2E0-AF92-8CA4-6AC71BAD9BAE}"/>
                  </a:ext>
                </a:extLst>
              </p14:cNvPr>
              <p14:cNvContentPartPr>
                <a14:cpLocks xmlns:a14="http://schemas.microsoft.com/office/drawing/2010/main"/>
              </p14:cNvContentPartPr>
              <p14:nvPr/>
            </p14:nvContentPartPr>
            <p14:xfrm>
              <a:off x="10787070" y="8508855"/>
              <a:ext cx="360" cy="1800"/>
            </p14:xfrm>
          </p:contentPart>
        </mc:Choice>
        <mc:Fallback xmlns="">
          <p:pic>
            <p:nvPicPr>
              <p:cNvPr id="355" name="Ink 354">
                <a:extLst>
                  <a:ext uri="{FF2B5EF4-FFF2-40B4-BE49-F238E27FC236}">
                    <a16:creationId xmlns:a16="http://schemas.microsoft.com/office/drawing/2014/main" id="{94A8B499-A2E0-AF92-8CA4-6AC71BAD9BAE}"/>
                  </a:ext>
                </a:extLst>
              </p:cNvPr>
              <p:cNvPicPr>
                <a:picLocks/>
              </p:cNvPicPr>
              <p:nvPr/>
            </p:nvPicPr>
            <p:blipFill>
              <a:blip r:embed="rId88"/>
              <a:stretch>
                <a:fillRect/>
              </a:stretch>
            </p:blipFill>
            <p:spPr>
              <a:xfrm>
                <a:off x="10778070" y="8501355"/>
                <a:ext cx="18000"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56" name="Ink 355">
                <a:extLst>
                  <a:ext uri="{FF2B5EF4-FFF2-40B4-BE49-F238E27FC236}">
                    <a16:creationId xmlns:a16="http://schemas.microsoft.com/office/drawing/2014/main" id="{A3349E28-F42B-B219-88A9-0D448C87D3E2}"/>
                  </a:ext>
                </a:extLst>
              </p14:cNvPr>
              <p14:cNvContentPartPr>
                <a14:cpLocks xmlns:a14="http://schemas.microsoft.com/office/drawing/2010/main"/>
              </p14:cNvContentPartPr>
              <p14:nvPr/>
            </p14:nvContentPartPr>
            <p14:xfrm>
              <a:off x="11099550" y="8479695"/>
              <a:ext cx="360" cy="360"/>
            </p14:xfrm>
          </p:contentPart>
        </mc:Choice>
        <mc:Fallback xmlns="">
          <p:pic>
            <p:nvPicPr>
              <p:cNvPr id="356" name="Ink 355">
                <a:extLst>
                  <a:ext uri="{FF2B5EF4-FFF2-40B4-BE49-F238E27FC236}">
                    <a16:creationId xmlns:a16="http://schemas.microsoft.com/office/drawing/2014/main" id="{A3349E28-F42B-B219-88A9-0D448C87D3E2}"/>
                  </a:ext>
                </a:extLst>
              </p:cNvPr>
              <p:cNvPicPr>
                <a:picLocks/>
              </p:cNvPicPr>
              <p:nvPr/>
            </p:nvPicPr>
            <p:blipFill>
              <a:blip r:embed="rId16"/>
              <a:stretch>
                <a:fillRect/>
              </a:stretch>
            </p:blipFill>
            <p:spPr>
              <a:xfrm>
                <a:off x="11090550" y="84706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57" name="Ink 356">
                <a:extLst>
                  <a:ext uri="{FF2B5EF4-FFF2-40B4-BE49-F238E27FC236}">
                    <a16:creationId xmlns:a16="http://schemas.microsoft.com/office/drawing/2014/main" id="{F3ADCAC5-275C-0D66-7060-6D3786473D6B}"/>
                  </a:ext>
                </a:extLst>
              </p14:cNvPr>
              <p14:cNvContentPartPr>
                <a14:cpLocks xmlns:a14="http://schemas.microsoft.com/office/drawing/2010/main"/>
              </p14:cNvContentPartPr>
              <p14:nvPr/>
            </p14:nvContentPartPr>
            <p14:xfrm>
              <a:off x="10771950" y="9622695"/>
              <a:ext cx="1800" cy="360"/>
            </p14:xfrm>
          </p:contentPart>
        </mc:Choice>
        <mc:Fallback xmlns="">
          <p:pic>
            <p:nvPicPr>
              <p:cNvPr id="357" name="Ink 356">
                <a:extLst>
                  <a:ext uri="{FF2B5EF4-FFF2-40B4-BE49-F238E27FC236}">
                    <a16:creationId xmlns:a16="http://schemas.microsoft.com/office/drawing/2014/main" id="{F3ADCAC5-275C-0D66-7060-6D3786473D6B}"/>
                  </a:ext>
                </a:extLst>
              </p:cNvPr>
              <p:cNvPicPr>
                <a:picLocks/>
              </p:cNvPicPr>
              <p:nvPr/>
            </p:nvPicPr>
            <p:blipFill>
              <a:blip r:embed="rId75"/>
              <a:stretch>
                <a:fillRect/>
              </a:stretch>
            </p:blipFill>
            <p:spPr>
              <a:xfrm>
                <a:off x="10764450" y="9613695"/>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58" name="Ink 357">
                <a:extLst>
                  <a:ext uri="{FF2B5EF4-FFF2-40B4-BE49-F238E27FC236}">
                    <a16:creationId xmlns:a16="http://schemas.microsoft.com/office/drawing/2014/main" id="{275786C0-A8A1-0720-1588-1FAD327739A9}"/>
                  </a:ext>
                </a:extLst>
              </p14:cNvPr>
              <p14:cNvContentPartPr>
                <a14:cpLocks xmlns:a14="http://schemas.microsoft.com/office/drawing/2010/main"/>
              </p14:cNvContentPartPr>
              <p14:nvPr/>
            </p14:nvContentPartPr>
            <p14:xfrm>
              <a:off x="10695630" y="9302295"/>
              <a:ext cx="360" cy="360"/>
            </p14:xfrm>
          </p:contentPart>
        </mc:Choice>
        <mc:Fallback xmlns="">
          <p:pic>
            <p:nvPicPr>
              <p:cNvPr id="358" name="Ink 357">
                <a:extLst>
                  <a:ext uri="{FF2B5EF4-FFF2-40B4-BE49-F238E27FC236}">
                    <a16:creationId xmlns:a16="http://schemas.microsoft.com/office/drawing/2014/main" id="{275786C0-A8A1-0720-1588-1FAD327739A9}"/>
                  </a:ext>
                </a:extLst>
              </p:cNvPr>
              <p:cNvPicPr>
                <a:picLocks/>
              </p:cNvPicPr>
              <p:nvPr/>
            </p:nvPicPr>
            <p:blipFill>
              <a:blip r:embed="rId16"/>
              <a:stretch>
                <a:fillRect/>
              </a:stretch>
            </p:blipFill>
            <p:spPr>
              <a:xfrm>
                <a:off x="10686630" y="9293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59" name="Ink 358">
                <a:extLst>
                  <a:ext uri="{FF2B5EF4-FFF2-40B4-BE49-F238E27FC236}">
                    <a16:creationId xmlns:a16="http://schemas.microsoft.com/office/drawing/2014/main" id="{0108FCB1-8C7A-3B08-B9E0-B552F9917A2A}"/>
                  </a:ext>
                </a:extLst>
              </p14:cNvPr>
              <p14:cNvContentPartPr>
                <a14:cpLocks xmlns:a14="http://schemas.microsoft.com/office/drawing/2010/main"/>
              </p14:cNvContentPartPr>
              <p14:nvPr/>
            </p14:nvContentPartPr>
            <p14:xfrm>
              <a:off x="10581150" y="9104295"/>
              <a:ext cx="360" cy="360"/>
            </p14:xfrm>
          </p:contentPart>
        </mc:Choice>
        <mc:Fallback xmlns="">
          <p:pic>
            <p:nvPicPr>
              <p:cNvPr id="359" name="Ink 358">
                <a:extLst>
                  <a:ext uri="{FF2B5EF4-FFF2-40B4-BE49-F238E27FC236}">
                    <a16:creationId xmlns:a16="http://schemas.microsoft.com/office/drawing/2014/main" id="{0108FCB1-8C7A-3B08-B9E0-B552F9917A2A}"/>
                  </a:ext>
                </a:extLst>
              </p:cNvPr>
              <p:cNvPicPr>
                <a:picLocks/>
              </p:cNvPicPr>
              <p:nvPr/>
            </p:nvPicPr>
            <p:blipFill>
              <a:blip r:embed="rId16"/>
              <a:stretch>
                <a:fillRect/>
              </a:stretch>
            </p:blipFill>
            <p:spPr>
              <a:xfrm>
                <a:off x="10572150" y="9095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60" name="Ink 359">
                <a:extLst>
                  <a:ext uri="{FF2B5EF4-FFF2-40B4-BE49-F238E27FC236}">
                    <a16:creationId xmlns:a16="http://schemas.microsoft.com/office/drawing/2014/main" id="{1A5BEE94-7974-F6E9-9A1D-4AC4CCF191A3}"/>
                  </a:ext>
                </a:extLst>
              </p14:cNvPr>
              <p14:cNvContentPartPr>
                <a14:cpLocks xmlns:a14="http://schemas.microsoft.com/office/drawing/2010/main"/>
              </p14:cNvContentPartPr>
              <p14:nvPr/>
            </p14:nvContentPartPr>
            <p14:xfrm>
              <a:off x="10261470" y="9317775"/>
              <a:ext cx="1800" cy="360"/>
            </p14:xfrm>
          </p:contentPart>
        </mc:Choice>
        <mc:Fallback xmlns="">
          <p:pic>
            <p:nvPicPr>
              <p:cNvPr id="360" name="Ink 359">
                <a:extLst>
                  <a:ext uri="{FF2B5EF4-FFF2-40B4-BE49-F238E27FC236}">
                    <a16:creationId xmlns:a16="http://schemas.microsoft.com/office/drawing/2014/main" id="{1A5BEE94-7974-F6E9-9A1D-4AC4CCF191A3}"/>
                  </a:ext>
                </a:extLst>
              </p:cNvPr>
              <p:cNvPicPr>
                <a:picLocks/>
              </p:cNvPicPr>
              <p:nvPr/>
            </p:nvPicPr>
            <p:blipFill>
              <a:blip r:embed="rId75"/>
              <a:stretch>
                <a:fillRect/>
              </a:stretch>
            </p:blipFill>
            <p:spPr>
              <a:xfrm>
                <a:off x="10253970" y="9308775"/>
                <a:ext cx="165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61" name="Ink 360">
                <a:extLst>
                  <a:ext uri="{FF2B5EF4-FFF2-40B4-BE49-F238E27FC236}">
                    <a16:creationId xmlns:a16="http://schemas.microsoft.com/office/drawing/2014/main" id="{F260A7AF-5812-AC8F-F5A8-238BA0896C3E}"/>
                  </a:ext>
                </a:extLst>
              </p14:cNvPr>
              <p14:cNvContentPartPr>
                <a14:cpLocks xmlns:a14="http://schemas.microsoft.com/office/drawing/2010/main"/>
              </p14:cNvContentPartPr>
              <p14:nvPr/>
            </p14:nvContentPartPr>
            <p14:xfrm>
              <a:off x="10527870" y="9409215"/>
              <a:ext cx="360" cy="360"/>
            </p14:xfrm>
          </p:contentPart>
        </mc:Choice>
        <mc:Fallback xmlns="">
          <p:pic>
            <p:nvPicPr>
              <p:cNvPr id="361" name="Ink 360">
                <a:extLst>
                  <a:ext uri="{FF2B5EF4-FFF2-40B4-BE49-F238E27FC236}">
                    <a16:creationId xmlns:a16="http://schemas.microsoft.com/office/drawing/2014/main" id="{F260A7AF-5812-AC8F-F5A8-238BA0896C3E}"/>
                  </a:ext>
                </a:extLst>
              </p:cNvPr>
              <p:cNvPicPr>
                <a:picLocks/>
              </p:cNvPicPr>
              <p:nvPr/>
            </p:nvPicPr>
            <p:blipFill>
              <a:blip r:embed="rId16"/>
              <a:stretch>
                <a:fillRect/>
              </a:stretch>
            </p:blipFill>
            <p:spPr>
              <a:xfrm>
                <a:off x="10518870" y="94002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62" name="Ink 361">
                <a:extLst>
                  <a:ext uri="{FF2B5EF4-FFF2-40B4-BE49-F238E27FC236}">
                    <a16:creationId xmlns:a16="http://schemas.microsoft.com/office/drawing/2014/main" id="{7192038C-103E-3D16-A874-D3CFFCF2423A}"/>
                  </a:ext>
                </a:extLst>
              </p14:cNvPr>
              <p14:cNvContentPartPr>
                <a14:cpLocks xmlns:a14="http://schemas.microsoft.com/office/drawing/2010/main"/>
              </p14:cNvContentPartPr>
              <p14:nvPr/>
            </p14:nvContentPartPr>
            <p14:xfrm>
              <a:off x="10490070" y="9583095"/>
              <a:ext cx="360" cy="1800"/>
            </p14:xfrm>
          </p:contentPart>
        </mc:Choice>
        <mc:Fallback xmlns="">
          <p:pic>
            <p:nvPicPr>
              <p:cNvPr id="362" name="Ink 361">
                <a:extLst>
                  <a:ext uri="{FF2B5EF4-FFF2-40B4-BE49-F238E27FC236}">
                    <a16:creationId xmlns:a16="http://schemas.microsoft.com/office/drawing/2014/main" id="{7192038C-103E-3D16-A874-D3CFFCF2423A}"/>
                  </a:ext>
                </a:extLst>
              </p:cNvPr>
              <p:cNvPicPr>
                <a:picLocks/>
              </p:cNvPicPr>
              <p:nvPr/>
            </p:nvPicPr>
            <p:blipFill>
              <a:blip r:embed="rId88"/>
              <a:stretch>
                <a:fillRect/>
              </a:stretch>
            </p:blipFill>
            <p:spPr>
              <a:xfrm>
                <a:off x="10481070" y="9575595"/>
                <a:ext cx="18000" cy="165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63" name="Ink 362">
                <a:extLst>
                  <a:ext uri="{FF2B5EF4-FFF2-40B4-BE49-F238E27FC236}">
                    <a16:creationId xmlns:a16="http://schemas.microsoft.com/office/drawing/2014/main" id="{FD2503B6-CC00-2272-92C4-625E63F8E35F}"/>
                  </a:ext>
                </a:extLst>
              </p14:cNvPr>
              <p14:cNvContentPartPr>
                <a14:cpLocks xmlns:a14="http://schemas.microsoft.com/office/drawing/2010/main"/>
              </p14:cNvContentPartPr>
              <p14:nvPr/>
            </p14:nvContentPartPr>
            <p14:xfrm>
              <a:off x="10497630" y="9805575"/>
              <a:ext cx="360" cy="360"/>
            </p14:xfrm>
          </p:contentPart>
        </mc:Choice>
        <mc:Fallback xmlns="">
          <p:pic>
            <p:nvPicPr>
              <p:cNvPr id="363" name="Ink 362">
                <a:extLst>
                  <a:ext uri="{FF2B5EF4-FFF2-40B4-BE49-F238E27FC236}">
                    <a16:creationId xmlns:a16="http://schemas.microsoft.com/office/drawing/2014/main" id="{FD2503B6-CC00-2272-92C4-625E63F8E35F}"/>
                  </a:ext>
                </a:extLst>
              </p:cNvPr>
              <p:cNvPicPr>
                <a:picLocks/>
              </p:cNvPicPr>
              <p:nvPr/>
            </p:nvPicPr>
            <p:blipFill>
              <a:blip r:embed="rId16"/>
              <a:stretch>
                <a:fillRect/>
              </a:stretch>
            </p:blipFill>
            <p:spPr>
              <a:xfrm>
                <a:off x="10488630" y="979657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64" name="Ink 363">
                <a:extLst>
                  <a:ext uri="{FF2B5EF4-FFF2-40B4-BE49-F238E27FC236}">
                    <a16:creationId xmlns:a16="http://schemas.microsoft.com/office/drawing/2014/main" id="{B7571797-D7EF-441B-2DFA-E8D6D01DF632}"/>
                  </a:ext>
                </a:extLst>
              </p14:cNvPr>
              <p14:cNvContentPartPr>
                <a14:cpLocks xmlns:a14="http://schemas.microsoft.com/office/drawing/2010/main"/>
              </p14:cNvContentPartPr>
              <p14:nvPr/>
            </p14:nvContentPartPr>
            <p14:xfrm>
              <a:off x="10962390" y="9691095"/>
              <a:ext cx="360" cy="360"/>
            </p14:xfrm>
          </p:contentPart>
        </mc:Choice>
        <mc:Fallback xmlns="">
          <p:pic>
            <p:nvPicPr>
              <p:cNvPr id="364" name="Ink 363">
                <a:extLst>
                  <a:ext uri="{FF2B5EF4-FFF2-40B4-BE49-F238E27FC236}">
                    <a16:creationId xmlns:a16="http://schemas.microsoft.com/office/drawing/2014/main" id="{B7571797-D7EF-441B-2DFA-E8D6D01DF632}"/>
                  </a:ext>
                </a:extLst>
              </p:cNvPr>
              <p:cNvPicPr>
                <a:picLocks/>
              </p:cNvPicPr>
              <p:nvPr/>
            </p:nvPicPr>
            <p:blipFill>
              <a:blip r:embed="rId16"/>
              <a:stretch>
                <a:fillRect/>
              </a:stretch>
            </p:blipFill>
            <p:spPr>
              <a:xfrm>
                <a:off x="10953390" y="96820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65" name="Ink 364">
                <a:extLst>
                  <a:ext uri="{FF2B5EF4-FFF2-40B4-BE49-F238E27FC236}">
                    <a16:creationId xmlns:a16="http://schemas.microsoft.com/office/drawing/2014/main" id="{BBE8ABC2-C6FE-93AE-9519-3186955F33CD}"/>
                  </a:ext>
                </a:extLst>
              </p14:cNvPr>
              <p14:cNvContentPartPr>
                <a14:cpLocks xmlns:a14="http://schemas.microsoft.com/office/drawing/2010/main"/>
              </p14:cNvContentPartPr>
              <p14:nvPr/>
            </p14:nvContentPartPr>
            <p14:xfrm>
              <a:off x="10977510" y="9439815"/>
              <a:ext cx="360" cy="360"/>
            </p14:xfrm>
          </p:contentPart>
        </mc:Choice>
        <mc:Fallback xmlns="">
          <p:pic>
            <p:nvPicPr>
              <p:cNvPr id="365" name="Ink 364">
                <a:extLst>
                  <a:ext uri="{FF2B5EF4-FFF2-40B4-BE49-F238E27FC236}">
                    <a16:creationId xmlns:a16="http://schemas.microsoft.com/office/drawing/2014/main" id="{BBE8ABC2-C6FE-93AE-9519-3186955F33CD}"/>
                  </a:ext>
                </a:extLst>
              </p:cNvPr>
              <p:cNvPicPr>
                <a:picLocks/>
              </p:cNvPicPr>
              <p:nvPr/>
            </p:nvPicPr>
            <p:blipFill>
              <a:blip r:embed="rId16"/>
              <a:stretch>
                <a:fillRect/>
              </a:stretch>
            </p:blipFill>
            <p:spPr>
              <a:xfrm>
                <a:off x="10968510" y="943081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66" name="Ink 365">
                <a:extLst>
                  <a:ext uri="{FF2B5EF4-FFF2-40B4-BE49-F238E27FC236}">
                    <a16:creationId xmlns:a16="http://schemas.microsoft.com/office/drawing/2014/main" id="{B19283BA-1F24-A224-36DF-0A909C61DEEB}"/>
                  </a:ext>
                </a:extLst>
              </p14:cNvPr>
              <p14:cNvContentPartPr>
                <a14:cpLocks xmlns:a14="http://schemas.microsoft.com/office/drawing/2010/main"/>
              </p14:cNvContentPartPr>
              <p14:nvPr/>
            </p14:nvContentPartPr>
            <p14:xfrm>
              <a:off x="10962390" y="9302295"/>
              <a:ext cx="360" cy="360"/>
            </p14:xfrm>
          </p:contentPart>
        </mc:Choice>
        <mc:Fallback xmlns="">
          <p:pic>
            <p:nvPicPr>
              <p:cNvPr id="366" name="Ink 365">
                <a:extLst>
                  <a:ext uri="{FF2B5EF4-FFF2-40B4-BE49-F238E27FC236}">
                    <a16:creationId xmlns:a16="http://schemas.microsoft.com/office/drawing/2014/main" id="{B19283BA-1F24-A224-36DF-0A909C61DEEB}"/>
                  </a:ext>
                </a:extLst>
              </p:cNvPr>
              <p:cNvPicPr>
                <a:picLocks/>
              </p:cNvPicPr>
              <p:nvPr/>
            </p:nvPicPr>
            <p:blipFill>
              <a:blip r:embed="rId16"/>
              <a:stretch>
                <a:fillRect/>
              </a:stretch>
            </p:blipFill>
            <p:spPr>
              <a:xfrm>
                <a:off x="10953390" y="92932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67" name="Ink 366">
                <a:extLst>
                  <a:ext uri="{FF2B5EF4-FFF2-40B4-BE49-F238E27FC236}">
                    <a16:creationId xmlns:a16="http://schemas.microsoft.com/office/drawing/2014/main" id="{DE55841A-1FA2-0648-6E55-25F6096A2CA5}"/>
                  </a:ext>
                </a:extLst>
              </p14:cNvPr>
              <p14:cNvContentPartPr>
                <a14:cpLocks xmlns:a14="http://schemas.microsoft.com/office/drawing/2010/main"/>
              </p14:cNvContentPartPr>
              <p14:nvPr/>
            </p14:nvContentPartPr>
            <p14:xfrm>
              <a:off x="11282430" y="9256935"/>
              <a:ext cx="360" cy="360"/>
            </p14:xfrm>
          </p:contentPart>
        </mc:Choice>
        <mc:Fallback xmlns="">
          <p:pic>
            <p:nvPicPr>
              <p:cNvPr id="367" name="Ink 366">
                <a:extLst>
                  <a:ext uri="{FF2B5EF4-FFF2-40B4-BE49-F238E27FC236}">
                    <a16:creationId xmlns:a16="http://schemas.microsoft.com/office/drawing/2014/main" id="{DE55841A-1FA2-0648-6E55-25F6096A2CA5}"/>
                  </a:ext>
                </a:extLst>
              </p:cNvPr>
              <p:cNvPicPr>
                <a:picLocks/>
              </p:cNvPicPr>
              <p:nvPr/>
            </p:nvPicPr>
            <p:blipFill>
              <a:blip r:embed="rId16"/>
              <a:stretch>
                <a:fillRect/>
              </a:stretch>
            </p:blipFill>
            <p:spPr>
              <a:xfrm>
                <a:off x="11273430" y="924793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68" name="Ink 367">
                <a:extLst>
                  <a:ext uri="{FF2B5EF4-FFF2-40B4-BE49-F238E27FC236}">
                    <a16:creationId xmlns:a16="http://schemas.microsoft.com/office/drawing/2014/main" id="{D8AF122E-879E-331D-1FD9-0C996DE9255B}"/>
                  </a:ext>
                </a:extLst>
              </p14:cNvPr>
              <p14:cNvContentPartPr>
                <a14:cpLocks xmlns:a14="http://schemas.microsoft.com/office/drawing/2010/main"/>
              </p14:cNvContentPartPr>
              <p14:nvPr/>
            </p14:nvContentPartPr>
            <p14:xfrm>
              <a:off x="11541630" y="9622695"/>
              <a:ext cx="360" cy="360"/>
            </p14:xfrm>
          </p:contentPart>
        </mc:Choice>
        <mc:Fallback xmlns="">
          <p:pic>
            <p:nvPicPr>
              <p:cNvPr id="368" name="Ink 367">
                <a:extLst>
                  <a:ext uri="{FF2B5EF4-FFF2-40B4-BE49-F238E27FC236}">
                    <a16:creationId xmlns:a16="http://schemas.microsoft.com/office/drawing/2014/main" id="{D8AF122E-879E-331D-1FD9-0C996DE9255B}"/>
                  </a:ext>
                </a:extLst>
              </p:cNvPr>
              <p:cNvPicPr>
                <a:picLocks/>
              </p:cNvPicPr>
              <p:nvPr/>
            </p:nvPicPr>
            <p:blipFill>
              <a:blip r:embed="rId16"/>
              <a:stretch>
                <a:fillRect/>
              </a:stretch>
            </p:blipFill>
            <p:spPr>
              <a:xfrm>
                <a:off x="11532630" y="961369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69" name="Ink 368">
                <a:extLst>
                  <a:ext uri="{FF2B5EF4-FFF2-40B4-BE49-F238E27FC236}">
                    <a16:creationId xmlns:a16="http://schemas.microsoft.com/office/drawing/2014/main" id="{17807811-DBC3-0D12-936E-B3CE4EBCFAC1}"/>
                  </a:ext>
                </a:extLst>
              </p14:cNvPr>
              <p14:cNvContentPartPr>
                <a14:cpLocks xmlns:a14="http://schemas.microsoft.com/office/drawing/2010/main"/>
              </p14:cNvContentPartPr>
              <p14:nvPr/>
            </p14:nvContentPartPr>
            <p14:xfrm>
              <a:off x="11640630" y="9881535"/>
              <a:ext cx="1800" cy="360"/>
            </p14:xfrm>
          </p:contentPart>
        </mc:Choice>
        <mc:Fallback xmlns="">
          <p:pic>
            <p:nvPicPr>
              <p:cNvPr id="369" name="Ink 368">
                <a:extLst>
                  <a:ext uri="{FF2B5EF4-FFF2-40B4-BE49-F238E27FC236}">
                    <a16:creationId xmlns:a16="http://schemas.microsoft.com/office/drawing/2014/main" id="{17807811-DBC3-0D12-936E-B3CE4EBCFAC1}"/>
                  </a:ext>
                </a:extLst>
              </p:cNvPr>
              <p:cNvPicPr>
                <a:picLocks/>
              </p:cNvPicPr>
              <p:nvPr/>
            </p:nvPicPr>
            <p:blipFill>
              <a:blip r:embed="rId75"/>
              <a:stretch>
                <a:fillRect/>
              </a:stretch>
            </p:blipFill>
            <p:spPr>
              <a:xfrm>
                <a:off x="11633130" y="9872535"/>
                <a:ext cx="16500" cy="18000"/>
              </a:xfrm>
              <a:prstGeom prst="rect">
                <a:avLst/>
              </a:prstGeom>
            </p:spPr>
          </p:pic>
        </mc:Fallback>
      </mc:AlternateContent>
      <p:sp>
        <p:nvSpPr>
          <p:cNvPr id="370" name="TextBox 3312">
            <a:extLst>
              <a:ext uri="{FF2B5EF4-FFF2-40B4-BE49-F238E27FC236}">
                <a16:creationId xmlns:a16="http://schemas.microsoft.com/office/drawing/2014/main" id="{69491506-2A08-DAD1-1DF9-E882822B3B17}"/>
              </a:ext>
            </a:extLst>
          </p:cNvPr>
          <p:cNvSpPr txBox="1">
            <a:spLocks/>
          </p:cNvSpPr>
          <p:nvPr/>
        </p:nvSpPr>
        <p:spPr bwMode="auto">
          <a:xfrm>
            <a:off x="3978722" y="8275093"/>
            <a:ext cx="1714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A</a:t>
            </a:r>
            <a:endParaRPr lang="es-AR" altLang="es-AR" sz="1600" b="1" dirty="0"/>
          </a:p>
        </p:txBody>
      </p:sp>
      <p:sp>
        <p:nvSpPr>
          <p:cNvPr id="371" name="TextBox 3313">
            <a:extLst>
              <a:ext uri="{FF2B5EF4-FFF2-40B4-BE49-F238E27FC236}">
                <a16:creationId xmlns:a16="http://schemas.microsoft.com/office/drawing/2014/main" id="{5ACCB955-4DA9-95BF-D1E4-2C50F41F4A15}"/>
              </a:ext>
            </a:extLst>
          </p:cNvPr>
          <p:cNvSpPr txBox="1">
            <a:spLocks/>
          </p:cNvSpPr>
          <p:nvPr/>
        </p:nvSpPr>
        <p:spPr bwMode="auto">
          <a:xfrm>
            <a:off x="6360451" y="8306480"/>
            <a:ext cx="2714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B</a:t>
            </a:r>
            <a:endParaRPr lang="es-AR" altLang="es-AR" sz="1600" b="1" dirty="0"/>
          </a:p>
        </p:txBody>
      </p:sp>
      <p:sp>
        <p:nvSpPr>
          <p:cNvPr id="372" name="TextBox 3314">
            <a:extLst>
              <a:ext uri="{FF2B5EF4-FFF2-40B4-BE49-F238E27FC236}">
                <a16:creationId xmlns:a16="http://schemas.microsoft.com/office/drawing/2014/main" id="{41CBB41F-EE98-D358-26EB-36AE38C32A6A}"/>
              </a:ext>
            </a:extLst>
          </p:cNvPr>
          <p:cNvSpPr txBox="1">
            <a:spLocks/>
          </p:cNvSpPr>
          <p:nvPr/>
        </p:nvSpPr>
        <p:spPr bwMode="auto">
          <a:xfrm>
            <a:off x="8895209" y="8304374"/>
            <a:ext cx="269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C</a:t>
            </a:r>
            <a:endParaRPr lang="es-AR" altLang="es-AR" sz="1600" b="1" dirty="0"/>
          </a:p>
        </p:txBody>
      </p:sp>
      <p:sp>
        <p:nvSpPr>
          <p:cNvPr id="373" name="TextBox 3315">
            <a:extLst>
              <a:ext uri="{FF2B5EF4-FFF2-40B4-BE49-F238E27FC236}">
                <a16:creationId xmlns:a16="http://schemas.microsoft.com/office/drawing/2014/main" id="{83F9457A-AC52-086C-7E8D-33EB149C31BF}"/>
              </a:ext>
            </a:extLst>
          </p:cNvPr>
          <p:cNvSpPr txBox="1">
            <a:spLocks/>
          </p:cNvSpPr>
          <p:nvPr/>
        </p:nvSpPr>
        <p:spPr bwMode="auto">
          <a:xfrm>
            <a:off x="11270258" y="8275093"/>
            <a:ext cx="2698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1600" b="1" dirty="0"/>
              <a:t>D</a:t>
            </a:r>
            <a:endParaRPr lang="es-AR" altLang="es-AR" sz="1600" b="1" dirty="0"/>
          </a:p>
        </p:txBody>
      </p:sp>
      <p:sp>
        <p:nvSpPr>
          <p:cNvPr id="258" name="Arrow: Curved Down 257">
            <a:extLst>
              <a:ext uri="{FF2B5EF4-FFF2-40B4-BE49-F238E27FC236}">
                <a16:creationId xmlns:a16="http://schemas.microsoft.com/office/drawing/2014/main" id="{27749102-2792-1CF5-F333-DBAD6853C5ED}"/>
              </a:ext>
            </a:extLst>
          </p:cNvPr>
          <p:cNvSpPr>
            <a:spLocks/>
          </p:cNvSpPr>
          <p:nvPr/>
        </p:nvSpPr>
        <p:spPr>
          <a:xfrm rot="18172275">
            <a:off x="9794566" y="8880197"/>
            <a:ext cx="1274763" cy="565150"/>
          </a:xfrm>
          <a:prstGeom prst="curvedDownArrow">
            <a:avLst>
              <a:gd name="adj1" fmla="val 25000"/>
              <a:gd name="adj2" fmla="val 66278"/>
              <a:gd name="adj3" fmla="val 25000"/>
            </a:avLst>
          </a:prstGeom>
          <a:solidFill>
            <a:srgbClr val="C7E9B4"/>
          </a:solidFill>
          <a:ln>
            <a:solidFill>
              <a:srgbClr val="C7E9B4"/>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s-AR" sz="1600" dirty="0">
              <a:solidFill>
                <a:schemeClr val="tx1"/>
              </a:solidFill>
            </a:endParaRPr>
          </a:p>
        </p:txBody>
      </p:sp>
      <mc:AlternateContent xmlns:mc="http://schemas.openxmlformats.org/markup-compatibility/2006" xmlns:p14="http://schemas.microsoft.com/office/powerpoint/2010/main">
        <mc:Choice Requires="p14">
          <p:contentPart p14:bwMode="auto" r:id="rId161">
            <p14:nvContentPartPr>
              <p14:cNvPr id="686" name="Ink 685">
                <a:extLst>
                  <a:ext uri="{FF2B5EF4-FFF2-40B4-BE49-F238E27FC236}">
                    <a16:creationId xmlns:a16="http://schemas.microsoft.com/office/drawing/2014/main" id="{8C15CC5F-0E2D-0D15-C1DA-281D60573CE5}"/>
                  </a:ext>
                </a:extLst>
              </p14:cNvPr>
              <p14:cNvContentPartPr>
                <a14:cpLocks xmlns:a14="http://schemas.microsoft.com/office/drawing/2010/main"/>
              </p14:cNvContentPartPr>
              <p14:nvPr/>
            </p14:nvContentPartPr>
            <p14:xfrm>
              <a:off x="2594889" y="8498402"/>
              <a:ext cx="360" cy="360"/>
            </p14:xfrm>
          </p:contentPart>
        </mc:Choice>
        <mc:Fallback xmlns="">
          <p:pic>
            <p:nvPicPr>
              <p:cNvPr id="686" name="Ink 685">
                <a:extLst>
                  <a:ext uri="{FF2B5EF4-FFF2-40B4-BE49-F238E27FC236}">
                    <a16:creationId xmlns:a16="http://schemas.microsoft.com/office/drawing/2014/main" id="{8C15CC5F-0E2D-0D15-C1DA-281D60573CE5}"/>
                  </a:ext>
                </a:extLst>
              </p:cNvPr>
              <p:cNvPicPr>
                <a:picLocks/>
              </p:cNvPicPr>
              <p:nvPr/>
            </p:nvPicPr>
            <p:blipFill>
              <a:blip r:embed="rId16"/>
              <a:stretch>
                <a:fillRect/>
              </a:stretch>
            </p:blipFill>
            <p:spPr>
              <a:xfrm>
                <a:off x="2585889" y="8489402"/>
                <a:ext cx="18000" cy="18000"/>
              </a:xfrm>
              <a:prstGeom prst="rect">
                <a:avLst/>
              </a:prstGeom>
            </p:spPr>
          </p:pic>
        </mc:Fallback>
      </mc:AlternateContent>
      <p:cxnSp>
        <p:nvCxnSpPr>
          <p:cNvPr id="687" name="Straight Arrow Connector 686">
            <a:extLst>
              <a:ext uri="{FF2B5EF4-FFF2-40B4-BE49-F238E27FC236}">
                <a16:creationId xmlns:a16="http://schemas.microsoft.com/office/drawing/2014/main" id="{BBB842CB-1572-12E4-1583-334DD1D9F691}"/>
              </a:ext>
            </a:extLst>
          </p:cNvPr>
          <p:cNvCxnSpPr>
            <a:cxnSpLocks/>
          </p:cNvCxnSpPr>
          <p:nvPr/>
        </p:nvCxnSpPr>
        <p:spPr>
          <a:xfrm flipV="1">
            <a:off x="-4722630" y="8219393"/>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75E7CF12-B9A4-2F9C-219D-02D33E7CF9CC}"/>
              </a:ext>
            </a:extLst>
          </p:cNvPr>
          <p:cNvCxnSpPr>
            <a:cxnSpLocks/>
          </p:cNvCxnSpPr>
          <p:nvPr/>
        </p:nvCxnSpPr>
        <p:spPr>
          <a:xfrm>
            <a:off x="-4730603" y="9242715"/>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9" name="Freeform: Shape 688">
            <a:extLst>
              <a:ext uri="{FF2B5EF4-FFF2-40B4-BE49-F238E27FC236}">
                <a16:creationId xmlns:a16="http://schemas.microsoft.com/office/drawing/2014/main" id="{665DED04-2B0F-611C-B893-A89773FEB4D4}"/>
              </a:ext>
            </a:extLst>
          </p:cNvPr>
          <p:cNvSpPr/>
          <p:nvPr/>
        </p:nvSpPr>
        <p:spPr>
          <a:xfrm>
            <a:off x="-4705001" y="8148561"/>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690" name="Freeform: Shape 689">
            <a:extLst>
              <a:ext uri="{FF2B5EF4-FFF2-40B4-BE49-F238E27FC236}">
                <a16:creationId xmlns:a16="http://schemas.microsoft.com/office/drawing/2014/main" id="{9CF57A50-5111-CFEF-1317-EC727260D239}"/>
              </a:ext>
            </a:extLst>
          </p:cNvPr>
          <p:cNvSpPr/>
          <p:nvPr/>
        </p:nvSpPr>
        <p:spPr>
          <a:xfrm flipH="1">
            <a:off x="-4707663" y="8123791"/>
            <a:ext cx="1760623" cy="86028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4">
                  <a:lumMod val="50000"/>
                </a:schemeClr>
              </a:solidFill>
            </a:endParaRPr>
          </a:p>
        </p:txBody>
      </p:sp>
      <p:sp>
        <p:nvSpPr>
          <p:cNvPr id="691" name="TextBox 690">
            <a:extLst>
              <a:ext uri="{FF2B5EF4-FFF2-40B4-BE49-F238E27FC236}">
                <a16:creationId xmlns:a16="http://schemas.microsoft.com/office/drawing/2014/main" id="{C27E622D-4F98-39C4-9670-D2DE0C4D63A5}"/>
              </a:ext>
            </a:extLst>
          </p:cNvPr>
          <p:cNvSpPr txBox="1"/>
          <p:nvPr/>
        </p:nvSpPr>
        <p:spPr>
          <a:xfrm>
            <a:off x="-5221799" y="8301609"/>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p:sp>
        <p:nvSpPr>
          <p:cNvPr id="692" name="TextBox 691">
            <a:extLst>
              <a:ext uri="{FF2B5EF4-FFF2-40B4-BE49-F238E27FC236}">
                <a16:creationId xmlns:a16="http://schemas.microsoft.com/office/drawing/2014/main" id="{4E818CFC-FF55-6C70-B565-A9804A555AA0}"/>
              </a:ext>
            </a:extLst>
          </p:cNvPr>
          <p:cNvSpPr txBox="1"/>
          <p:nvPr/>
        </p:nvSpPr>
        <p:spPr>
          <a:xfrm>
            <a:off x="-4136404" y="9207965"/>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sp>
        <p:nvSpPr>
          <p:cNvPr id="699" name="Freeform: Shape 698">
            <a:extLst>
              <a:ext uri="{FF2B5EF4-FFF2-40B4-BE49-F238E27FC236}">
                <a16:creationId xmlns:a16="http://schemas.microsoft.com/office/drawing/2014/main" id="{FC9BAE85-9BF5-26CE-FE6A-1E9852E490F2}"/>
              </a:ext>
            </a:extLst>
          </p:cNvPr>
          <p:cNvSpPr/>
          <p:nvPr/>
        </p:nvSpPr>
        <p:spPr>
          <a:xfrm>
            <a:off x="-4718094" y="9683012"/>
            <a:ext cx="1779410" cy="761467"/>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chemeClr val="accent4">
                <a:lumMod val="50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6">
                  <a:lumMod val="50000"/>
                </a:schemeClr>
              </a:solidFill>
            </a:endParaRPr>
          </a:p>
        </p:txBody>
      </p:sp>
      <p:cxnSp>
        <p:nvCxnSpPr>
          <p:cNvPr id="700" name="Straight Arrow Connector 699">
            <a:extLst>
              <a:ext uri="{FF2B5EF4-FFF2-40B4-BE49-F238E27FC236}">
                <a16:creationId xmlns:a16="http://schemas.microsoft.com/office/drawing/2014/main" id="{DEE4AEBA-3A50-60A3-776F-D8A3DAA57894}"/>
              </a:ext>
            </a:extLst>
          </p:cNvPr>
          <p:cNvCxnSpPr>
            <a:cxnSpLocks/>
          </p:cNvCxnSpPr>
          <p:nvPr/>
        </p:nvCxnSpPr>
        <p:spPr>
          <a:xfrm flipV="1">
            <a:off x="-4721137" y="9683012"/>
            <a:ext cx="0" cy="10317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1" name="Straight Arrow Connector 700">
            <a:extLst>
              <a:ext uri="{FF2B5EF4-FFF2-40B4-BE49-F238E27FC236}">
                <a16:creationId xmlns:a16="http://schemas.microsoft.com/office/drawing/2014/main" id="{754FCAE6-AC41-DD4C-309B-3D2DC03E9A98}"/>
              </a:ext>
            </a:extLst>
          </p:cNvPr>
          <p:cNvCxnSpPr>
            <a:cxnSpLocks/>
          </p:cNvCxnSpPr>
          <p:nvPr/>
        </p:nvCxnSpPr>
        <p:spPr>
          <a:xfrm>
            <a:off x="-4729110" y="10706334"/>
            <a:ext cx="1806505" cy="203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2" name="Freeform: Shape 701">
            <a:extLst>
              <a:ext uri="{FF2B5EF4-FFF2-40B4-BE49-F238E27FC236}">
                <a16:creationId xmlns:a16="http://schemas.microsoft.com/office/drawing/2014/main" id="{2387DC29-C15F-D26F-DC6C-A82662F5E300}"/>
              </a:ext>
            </a:extLst>
          </p:cNvPr>
          <p:cNvSpPr/>
          <p:nvPr/>
        </p:nvSpPr>
        <p:spPr>
          <a:xfrm>
            <a:off x="-4703508" y="9612180"/>
            <a:ext cx="1760628" cy="962689"/>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704" name="TextBox 703">
            <a:extLst>
              <a:ext uri="{FF2B5EF4-FFF2-40B4-BE49-F238E27FC236}">
                <a16:creationId xmlns:a16="http://schemas.microsoft.com/office/drawing/2014/main" id="{4BF59E9C-DF4D-77AE-C38A-48909A5149CD}"/>
              </a:ext>
            </a:extLst>
          </p:cNvPr>
          <p:cNvSpPr txBox="1"/>
          <p:nvPr/>
        </p:nvSpPr>
        <p:spPr>
          <a:xfrm>
            <a:off x="-4134911" y="10671584"/>
            <a:ext cx="1106487" cy="338554"/>
          </a:xfrm>
          <a:prstGeom prst="rect">
            <a:avLst/>
          </a:prstGeom>
          <a:noFill/>
        </p:spPr>
        <p:txBody>
          <a:bodyPr wrap="square" rtlCol="0">
            <a:spAutoFit/>
          </a:bodyPr>
          <a:lstStyle/>
          <a:p>
            <a:r>
              <a:rPr lang="en-US" sz="1600" dirty="0">
                <a:latin typeface="Abadi" panose="020B0604020104020204" pitchFamily="34" charset="0"/>
              </a:rPr>
              <a:t>Time</a:t>
            </a:r>
            <a:endParaRPr lang="es-AR" sz="1600" dirty="0">
              <a:latin typeface="Abadi" panose="020B0604020104020204" pitchFamily="34" charset="0"/>
            </a:endParaRPr>
          </a:p>
        </p:txBody>
      </p:sp>
      <p:sp>
        <p:nvSpPr>
          <p:cNvPr id="705" name="TextBox 704">
            <a:extLst>
              <a:ext uri="{FF2B5EF4-FFF2-40B4-BE49-F238E27FC236}">
                <a16:creationId xmlns:a16="http://schemas.microsoft.com/office/drawing/2014/main" id="{A5D5C8B5-C16D-D9FE-733A-C237960347A5}"/>
              </a:ext>
            </a:extLst>
          </p:cNvPr>
          <p:cNvSpPr txBox="1"/>
          <p:nvPr/>
        </p:nvSpPr>
        <p:spPr>
          <a:xfrm>
            <a:off x="-5236385" y="9743872"/>
            <a:ext cx="593810" cy="830997"/>
          </a:xfrm>
          <a:prstGeom prst="rect">
            <a:avLst/>
          </a:prstGeom>
          <a:noFill/>
        </p:spPr>
        <p:txBody>
          <a:bodyPr wrap="square" rtlCol="0">
            <a:spAutoFit/>
          </a:bodyPr>
          <a:lstStyle/>
          <a:p>
            <a:pPr algn="ctr"/>
            <a:r>
              <a:rPr lang="en-US" sz="1600" dirty="0">
                <a:solidFill>
                  <a:srgbClr val="1D91C0"/>
                </a:solidFill>
                <a:latin typeface="Abadi" panose="020B0604020104020204" pitchFamily="34" charset="0"/>
              </a:rPr>
              <a:t>Q</a:t>
            </a:r>
            <a:r>
              <a:rPr lang="en-US" sz="1600" dirty="0">
                <a:latin typeface="Abadi" panose="020B0604020104020204" pitchFamily="34" charset="0"/>
              </a:rPr>
              <a:t> </a:t>
            </a:r>
          </a:p>
          <a:p>
            <a:pPr algn="ctr"/>
            <a:r>
              <a:rPr lang="en-US" sz="1600" dirty="0">
                <a:latin typeface="Abadi" panose="020B0604020104020204" pitchFamily="34" charset="0"/>
              </a:rPr>
              <a:t>and</a:t>
            </a:r>
          </a:p>
          <a:p>
            <a:pPr algn="ctr"/>
            <a:r>
              <a:rPr lang="en-US" sz="1600" dirty="0">
                <a:solidFill>
                  <a:schemeClr val="accent4">
                    <a:lumMod val="50000"/>
                  </a:schemeClr>
                </a:solidFill>
                <a:latin typeface="Abadi" panose="020B0604020104020204" pitchFamily="34" charset="0"/>
              </a:rPr>
              <a:t>[C]</a:t>
            </a:r>
            <a:endParaRPr lang="es-AR" sz="1600" dirty="0">
              <a:solidFill>
                <a:schemeClr val="accent4">
                  <a:lumMod val="50000"/>
                </a:schemeClr>
              </a:solidFill>
              <a:latin typeface="Abadi" panose="020B0604020104020204" pitchFamily="34" charset="0"/>
            </a:endParaRPr>
          </a:p>
        </p:txBody>
      </p:sp>
      <mc:AlternateContent xmlns:mc="http://schemas.openxmlformats.org/markup-compatibility/2006" xmlns:a14="http://schemas.microsoft.com/office/drawing/2010/main">
        <mc:Choice Requires="a14">
          <p:sp>
            <p:nvSpPr>
              <p:cNvPr id="712" name="Text Placeholder 5">
                <a:extLst>
                  <a:ext uri="{FF2B5EF4-FFF2-40B4-BE49-F238E27FC236}">
                    <a16:creationId xmlns:a16="http://schemas.microsoft.com/office/drawing/2014/main" id="{E0A2C534-C6DC-AB16-3035-2566D1608EAE}"/>
                  </a:ext>
                </a:extLst>
              </p:cNvPr>
              <p:cNvSpPr txBox="1">
                <a:spLocks/>
              </p:cNvSpPr>
              <p:nvPr/>
            </p:nvSpPr>
            <p:spPr>
              <a:xfrm>
                <a:off x="691622" y="11341163"/>
                <a:ext cx="12183051" cy="1486471"/>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457200" indent="-457200">
                  <a:spcBef>
                    <a:spcPts val="0"/>
                  </a:spcBef>
                  <a:buFont typeface="Arial" panose="020B0604020202020204" pitchFamily="34" charset="0"/>
                  <a:buChar char="•"/>
                </a:pPr>
                <a:r>
                  <a:rPr lang="en-US" sz="2700" b="0" dirty="0">
                    <a:solidFill>
                      <a:schemeClr val="tx1"/>
                    </a:solidFill>
                    <a:latin typeface="Assistant Medium" pitchFamily="2" charset="-79"/>
                    <a:cs typeface="Assistant Medium" pitchFamily="2" charset="-79"/>
                  </a:rPr>
                  <a:t>The released concentrations of suspended sediment (SS), PP, SRP and POC will depend on the subsurface sediment composition which may partly vary with local hyporheic flux, as it brings water column SS into and out of the streambed.</a:t>
                </a:r>
              </a:p>
              <a:p>
                <a:pPr marL="457200" indent="-457200">
                  <a:spcBef>
                    <a:spcPts val="0"/>
                  </a:spcBef>
                  <a:buFont typeface="Arial" panose="020B0604020202020204" pitchFamily="34" charset="0"/>
                  <a:buChar char="•"/>
                </a:pPr>
                <a:r>
                  <a:rPr lang="en-US" sz="2700" b="0" dirty="0">
                    <a:solidFill>
                      <a:schemeClr val="tx1"/>
                    </a:solidFill>
                    <a:latin typeface="Assistant Medium" pitchFamily="2" charset="-79"/>
                    <a:cs typeface="Assistant Medium" pitchFamily="2" charset="-79"/>
                  </a:rPr>
                  <a:t>Variations in </a:t>
                </a:r>
                <a14:m>
                  <m:oMath xmlns:m="http://schemas.openxmlformats.org/officeDocument/2006/math">
                    <m:sSub>
                      <m:sSubPr>
                        <m:ctrlPr>
                          <a:rPr lang="en-US" sz="2700" i="1" smtClean="0">
                            <a:solidFill>
                              <a:schemeClr val="tx1"/>
                            </a:solidFill>
                            <a:latin typeface="Cambria Math" panose="02040503050406030204" pitchFamily="18" charset="0"/>
                          </a:rPr>
                        </m:ctrlPr>
                      </m:sSubPr>
                      <m:e>
                        <m:r>
                          <a:rPr lang="en-US" sz="2700" b="1" i="1" smtClean="0">
                            <a:solidFill>
                              <a:schemeClr val="tx1"/>
                            </a:solidFill>
                            <a:latin typeface="Cambria Math" panose="02040503050406030204" pitchFamily="18" charset="0"/>
                            <a:ea typeface="Cambria Math" panose="02040503050406030204" pitchFamily="18" charset="0"/>
                          </a:rPr>
                          <m:t>𝝉</m:t>
                        </m:r>
                      </m:e>
                      <m:sub>
                        <m:r>
                          <a:rPr lang="en-US" sz="2700" b="1" i="1" smtClean="0">
                            <a:solidFill>
                              <a:schemeClr val="tx1"/>
                            </a:solidFill>
                            <a:latin typeface="Cambria Math" panose="02040503050406030204" pitchFamily="18" charset="0"/>
                          </a:rPr>
                          <m:t>𝒄</m:t>
                        </m:r>
                      </m:sub>
                    </m:sSub>
                  </m:oMath>
                </a14:m>
                <a:r>
                  <a:rPr lang="en-US" sz="2700" b="0" dirty="0">
                    <a:solidFill>
                      <a:schemeClr val="tx1"/>
                    </a:solidFill>
                    <a:latin typeface="Assistant Medium" pitchFamily="2" charset="-79"/>
                    <a:cs typeface="Assistant Medium" pitchFamily="2" charset="-79"/>
                  </a:rPr>
                  <a:t> can also control the  timing of armor layer movement.</a:t>
                </a:r>
              </a:p>
              <a:p>
                <a:pPr marL="457200" indent="-457200">
                  <a:spcBef>
                    <a:spcPts val="0"/>
                  </a:spcBef>
                  <a:buFont typeface="Arial" panose="020B0604020202020204" pitchFamily="34" charset="0"/>
                  <a:buChar char="•"/>
                </a:pPr>
                <a:endParaRPr lang="en-US" sz="2700" dirty="0">
                  <a:solidFill>
                    <a:schemeClr val="tx1"/>
                  </a:solidFill>
                  <a:latin typeface="Assistant Medium" pitchFamily="2" charset="-79"/>
                  <a:cs typeface="Assistant Medium" pitchFamily="2" charset="-79"/>
                </a:endParaRPr>
              </a:p>
            </p:txBody>
          </p:sp>
        </mc:Choice>
        <mc:Fallback xmlns="">
          <p:sp>
            <p:nvSpPr>
              <p:cNvPr id="712" name="Text Placeholder 5">
                <a:extLst>
                  <a:ext uri="{FF2B5EF4-FFF2-40B4-BE49-F238E27FC236}">
                    <a16:creationId xmlns:a16="http://schemas.microsoft.com/office/drawing/2014/main" id="{E0A2C534-C6DC-AB16-3035-2566D1608EAE}"/>
                  </a:ext>
                </a:extLst>
              </p:cNvPr>
              <p:cNvSpPr txBox="1">
                <a:spLocks noRot="1" noChangeAspect="1" noMove="1" noResize="1" noEditPoints="1" noAdjustHandles="1" noChangeArrowheads="1" noChangeShapeType="1" noTextEdit="1"/>
              </p:cNvSpPr>
              <p:nvPr/>
            </p:nvSpPr>
            <p:spPr>
              <a:xfrm>
                <a:off x="691622" y="11341163"/>
                <a:ext cx="12183051" cy="1486471"/>
              </a:xfrm>
              <a:prstGeom prst="rect">
                <a:avLst/>
              </a:prstGeom>
              <a:blipFill>
                <a:blip r:embed="rId162"/>
                <a:stretch>
                  <a:fillRect l="-850" t="-6148" r="-150" b="-16803"/>
                </a:stretch>
              </a:blipFill>
              <a:ln>
                <a:noFill/>
              </a:ln>
            </p:spPr>
            <p:txBody>
              <a:bodyPr/>
              <a:lstStyle/>
              <a:p>
                <a:r>
                  <a:rPr lang="en-US">
                    <a:noFill/>
                  </a:rPr>
                  <a:t> </a:t>
                </a:r>
              </a:p>
            </p:txBody>
          </p:sp>
        </mc:Fallback>
      </mc:AlternateContent>
      <p:pic>
        <p:nvPicPr>
          <p:cNvPr id="176" name="Picture 175" descr="A stream with water running through it&#10;&#10;Description automatically generated">
            <a:extLst>
              <a:ext uri="{FF2B5EF4-FFF2-40B4-BE49-F238E27FC236}">
                <a16:creationId xmlns:a16="http://schemas.microsoft.com/office/drawing/2014/main" id="{F5C2DF59-61FD-7A64-2E48-5E9FE89345E0}"/>
              </a:ext>
            </a:extLst>
          </p:cNvPr>
          <p:cNvPicPr>
            <a:picLocks noChangeAspect="1"/>
          </p:cNvPicPr>
          <p:nvPr/>
        </p:nvPicPr>
        <p:blipFill>
          <a:blip r:embed="rId163">
            <a:extLst>
              <a:ext uri="{28A0092B-C50C-407E-A947-70E740481C1C}">
                <a14:useLocalDpi xmlns:a14="http://schemas.microsoft.com/office/drawing/2010/main" val="0"/>
              </a:ext>
            </a:extLst>
          </a:blip>
          <a:srcRect t="-616" b="-587"/>
          <a:stretch/>
        </p:blipFill>
        <p:spPr>
          <a:xfrm>
            <a:off x="10637874" y="14666849"/>
            <a:ext cx="1955822" cy="2639168"/>
          </a:xfrm>
          <a:prstGeom prst="rect">
            <a:avLst/>
          </a:prstGeom>
        </p:spPr>
      </p:pic>
      <p:pic>
        <p:nvPicPr>
          <p:cNvPr id="195" name="Picture 194">
            <a:extLst>
              <a:ext uri="{FF2B5EF4-FFF2-40B4-BE49-F238E27FC236}">
                <a16:creationId xmlns:a16="http://schemas.microsoft.com/office/drawing/2014/main" id="{9A8EAA29-32A7-93F9-ED8B-58AD0DDF474A}"/>
              </a:ext>
            </a:extLst>
          </p:cNvPr>
          <p:cNvPicPr>
            <a:picLocks noChangeAspect="1"/>
          </p:cNvPicPr>
          <p:nvPr/>
        </p:nvPicPr>
        <p:blipFill>
          <a:blip r:embed="rId164">
            <a:extLst>
              <a:ext uri="{BEBA8EAE-BF5A-486C-A8C5-ECC9F3942E4B}">
                <a14:imgProps xmlns:a14="http://schemas.microsoft.com/office/drawing/2010/main">
                  <a14:imgLayer r:embed="rId165">
                    <a14:imgEffect>
                      <a14:brightnessContrast bright="4000" contrast="31000"/>
                    </a14:imgEffect>
                  </a14:imgLayer>
                </a14:imgProps>
              </a:ext>
            </a:extLst>
          </a:blip>
          <a:srcRect l="7582" t="16060" r="8977" b="3678"/>
          <a:stretch/>
        </p:blipFill>
        <p:spPr>
          <a:xfrm>
            <a:off x="8546150" y="14682442"/>
            <a:ext cx="2027390" cy="2600170"/>
          </a:xfrm>
          <a:prstGeom prst="rect">
            <a:avLst/>
          </a:prstGeom>
        </p:spPr>
      </p:pic>
      <p:sp>
        <p:nvSpPr>
          <p:cNvPr id="213" name="TextBox 212">
            <a:extLst>
              <a:ext uri="{FF2B5EF4-FFF2-40B4-BE49-F238E27FC236}">
                <a16:creationId xmlns:a16="http://schemas.microsoft.com/office/drawing/2014/main" id="{3A7B3EFD-C2BB-F2FC-56DA-6D9B5089D79A}"/>
              </a:ext>
            </a:extLst>
          </p:cNvPr>
          <p:cNvSpPr txBox="1"/>
          <p:nvPr/>
        </p:nvSpPr>
        <p:spPr>
          <a:xfrm>
            <a:off x="8474490" y="17270193"/>
            <a:ext cx="4132492" cy="464743"/>
          </a:xfrm>
          <a:prstGeom prst="rect">
            <a:avLst/>
          </a:prstGeom>
          <a:noFill/>
        </p:spPr>
        <p:txBody>
          <a:bodyPr wrap="square">
            <a:spAutoFit/>
          </a:bodyPr>
          <a:lstStyle/>
          <a:p>
            <a:pPr algn="ctr">
              <a:lnSpc>
                <a:spcPct val="150000"/>
              </a:lnSpc>
              <a:defRPr/>
            </a:pPr>
            <a:r>
              <a:rPr lang="en-US" sz="1800" dirty="0">
                <a:highlight>
                  <a:srgbClr val="FFFFD9"/>
                </a:highlight>
                <a:latin typeface="Assistant Medium" pitchFamily="2" charset="-79"/>
                <a:cs typeface="Assistant Medium" pitchFamily="2" charset="-79"/>
              </a:rPr>
              <a:t>Channel </a:t>
            </a:r>
            <a:r>
              <a:rPr lang="en-US" dirty="0">
                <a:highlight>
                  <a:srgbClr val="FFFFD9"/>
                </a:highlight>
                <a:latin typeface="Assistant Medium" pitchFamily="2" charset="-79"/>
                <a:cs typeface="Assistant Medium" pitchFamily="2" charset="-79"/>
              </a:rPr>
              <a:t>s</a:t>
            </a:r>
            <a:r>
              <a:rPr lang="en-US" sz="1800" dirty="0">
                <a:highlight>
                  <a:srgbClr val="FFFFD9"/>
                </a:highlight>
                <a:latin typeface="Assistant Medium" pitchFamily="2" charset="-79"/>
                <a:cs typeface="Assistant Medium" pitchFamily="2" charset="-79"/>
              </a:rPr>
              <a:t>lope: 8-10% and </a:t>
            </a:r>
            <a:r>
              <a:rPr lang="en-US" dirty="0">
                <a:highlight>
                  <a:srgbClr val="FFFFD9"/>
                </a:highlight>
                <a:latin typeface="Assistant Medium" pitchFamily="2" charset="-79"/>
                <a:cs typeface="Assistant Medium" pitchFamily="2" charset="-79"/>
              </a:rPr>
              <a:t>w</a:t>
            </a:r>
            <a:r>
              <a:rPr lang="en-US" sz="1800" dirty="0">
                <a:highlight>
                  <a:srgbClr val="FFFFD9"/>
                </a:highlight>
                <a:latin typeface="Assistant Medium" pitchFamily="2" charset="-79"/>
                <a:cs typeface="Assistant Medium" pitchFamily="2" charset="-79"/>
              </a:rPr>
              <a:t>idth: 1 m</a:t>
            </a:r>
          </a:p>
        </p:txBody>
      </p:sp>
      <p:sp>
        <p:nvSpPr>
          <p:cNvPr id="648" name="TextBox 647">
            <a:extLst>
              <a:ext uri="{FF2B5EF4-FFF2-40B4-BE49-F238E27FC236}">
                <a16:creationId xmlns:a16="http://schemas.microsoft.com/office/drawing/2014/main" id="{19D51862-3E55-5EC1-8DE9-79B2E4C9D275}"/>
              </a:ext>
            </a:extLst>
          </p:cNvPr>
          <p:cNvSpPr txBox="1"/>
          <p:nvPr/>
        </p:nvSpPr>
        <p:spPr>
          <a:xfrm>
            <a:off x="809226" y="19686198"/>
            <a:ext cx="8202640" cy="1200329"/>
          </a:xfrm>
          <a:prstGeom prst="rect">
            <a:avLst/>
          </a:prstGeom>
          <a:noFill/>
        </p:spPr>
        <p:txBody>
          <a:bodyPr wrap="square">
            <a:spAutoFit/>
          </a:bodyPr>
          <a:lstStyle/>
          <a:p>
            <a:pPr marL="457200" indent="-457200">
              <a:buFont typeface="Arial" panose="020B0604020202020204" pitchFamily="34" charset="0"/>
              <a:buChar char="•"/>
              <a:defRPr/>
            </a:pPr>
            <a:r>
              <a:rPr lang="en-US" sz="2400" dirty="0">
                <a:latin typeface="Assistant Medium" pitchFamily="2" charset="-79"/>
                <a:cs typeface="Assistant Medium" pitchFamily="2" charset="-79"/>
              </a:rPr>
              <a:t>T</a:t>
            </a:r>
            <a:r>
              <a:rPr lang="en-US" altLang="es-AR" sz="2400" dirty="0">
                <a:latin typeface="Assistant Medium" pitchFamily="2" charset="-79"/>
                <a:ea typeface="Calibri" panose="020F0502020204030204" pitchFamily="34" charset="0"/>
                <a:cs typeface="Assistant Medium" pitchFamily="2" charset="-79"/>
              </a:rPr>
              <a:t>racer particle locations were recorded </a:t>
            </a:r>
            <a:r>
              <a:rPr lang="en-US" altLang="es-AR" sz="2400" b="1" dirty="0">
                <a:latin typeface="Assistant Medium" pitchFamily="2" charset="-79"/>
                <a:ea typeface="Calibri" panose="020F0502020204030204" pitchFamily="34" charset="0"/>
                <a:cs typeface="Assistant Medium" pitchFamily="2" charset="-79"/>
              </a:rPr>
              <a:t>before</a:t>
            </a:r>
            <a:r>
              <a:rPr lang="en-US" altLang="es-AR" sz="2400" dirty="0">
                <a:latin typeface="Assistant Medium" pitchFamily="2" charset="-79"/>
                <a:ea typeface="Calibri" panose="020F0502020204030204" pitchFamily="34" charset="0"/>
                <a:cs typeface="Assistant Medium" pitchFamily="2" charset="-79"/>
              </a:rPr>
              <a:t> and </a:t>
            </a:r>
            <a:r>
              <a:rPr lang="en-US" altLang="es-AR" sz="2400" b="1" dirty="0">
                <a:latin typeface="Assistant Medium" pitchFamily="2" charset="-79"/>
                <a:ea typeface="Calibri" panose="020F0502020204030204" pitchFamily="34" charset="0"/>
                <a:cs typeface="Assistant Medium" pitchFamily="2" charset="-79"/>
              </a:rPr>
              <a:t>after</a:t>
            </a:r>
            <a:r>
              <a:rPr lang="en-US" altLang="es-AR" sz="2400" dirty="0">
                <a:latin typeface="Assistant Medium" pitchFamily="2" charset="-79"/>
                <a:ea typeface="Calibri" panose="020F0502020204030204" pitchFamily="34" charset="0"/>
                <a:cs typeface="Assistant Medium" pitchFamily="2" charset="-79"/>
              </a:rPr>
              <a:t> each high flow event and transported distances were computed through the </a:t>
            </a:r>
            <a:r>
              <a:rPr lang="en-US" altLang="es-AR" sz="2400" b="1" dirty="0">
                <a:latin typeface="Assistant Medium" pitchFamily="2" charset="-79"/>
                <a:ea typeface="Calibri" panose="020F0502020204030204" pitchFamily="34" charset="0"/>
                <a:cs typeface="Assistant Medium" pitchFamily="2" charset="-79"/>
              </a:rPr>
              <a:t>triangulation method </a:t>
            </a:r>
            <a:endParaRPr lang="en-US" altLang="es-AR" sz="2400" dirty="0">
              <a:latin typeface="Assistant Medium" pitchFamily="2" charset="-79"/>
              <a:ea typeface="Calibri" panose="020F0502020204030204" pitchFamily="34" charset="0"/>
              <a:cs typeface="Assistant Medium" pitchFamily="2" charset="-79"/>
            </a:endParaRPr>
          </a:p>
        </p:txBody>
      </p:sp>
      <p:sp>
        <p:nvSpPr>
          <p:cNvPr id="655" name="Text Placeholder 5">
            <a:extLst>
              <a:ext uri="{FF2B5EF4-FFF2-40B4-BE49-F238E27FC236}">
                <a16:creationId xmlns:a16="http://schemas.microsoft.com/office/drawing/2014/main" id="{0323B5DA-8DC3-5321-A021-4205D840A2C3}"/>
              </a:ext>
            </a:extLst>
          </p:cNvPr>
          <p:cNvSpPr txBox="1">
            <a:spLocks/>
          </p:cNvSpPr>
          <p:nvPr/>
        </p:nvSpPr>
        <p:spPr>
          <a:xfrm>
            <a:off x="1029890" y="17923748"/>
            <a:ext cx="4793283"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200" b="0" dirty="0">
                <a:solidFill>
                  <a:schemeClr val="tx1"/>
                </a:solidFill>
                <a:latin typeface="Assistant Medium" pitchFamily="2" charset="-79"/>
                <a:cs typeface="Assistant Medium" pitchFamily="2" charset="-79"/>
              </a:rPr>
              <a:t>2. </a:t>
            </a:r>
            <a:r>
              <a:rPr lang="en-US" sz="3200" b="0" u="sng" dirty="0">
                <a:solidFill>
                  <a:schemeClr val="tx1"/>
                </a:solidFill>
                <a:latin typeface="Assistant Medium" pitchFamily="2" charset="-79"/>
                <a:cs typeface="Assistant Medium" pitchFamily="2" charset="-79"/>
              </a:rPr>
              <a:t>Armor layer movement</a:t>
            </a:r>
            <a:r>
              <a:rPr lang="en-US" sz="3200" b="0" dirty="0">
                <a:solidFill>
                  <a:schemeClr val="tx1"/>
                </a:solidFill>
                <a:latin typeface="Assistant Medium" pitchFamily="2" charset="-79"/>
                <a:cs typeface="Assistant Medium" pitchFamily="2" charset="-79"/>
              </a:rPr>
              <a:t>:</a:t>
            </a:r>
            <a:endParaRPr lang="en-US" sz="2800" dirty="0">
              <a:solidFill>
                <a:schemeClr val="tx1"/>
              </a:solidFill>
              <a:latin typeface="Assistant Medium" pitchFamily="2" charset="-79"/>
              <a:cs typeface="Assistant Medium" pitchFamily="2" charset="-79"/>
            </a:endParaRPr>
          </a:p>
        </p:txBody>
      </p:sp>
      <p:grpSp>
        <p:nvGrpSpPr>
          <p:cNvPr id="657" name="Group 656">
            <a:extLst>
              <a:ext uri="{FF2B5EF4-FFF2-40B4-BE49-F238E27FC236}">
                <a16:creationId xmlns:a16="http://schemas.microsoft.com/office/drawing/2014/main" id="{BF04B654-0886-2266-4C42-0362CB2C0C90}"/>
              </a:ext>
            </a:extLst>
          </p:cNvPr>
          <p:cNvGrpSpPr/>
          <p:nvPr/>
        </p:nvGrpSpPr>
        <p:grpSpPr>
          <a:xfrm>
            <a:off x="823864" y="18560201"/>
            <a:ext cx="7732915" cy="1184734"/>
            <a:chOff x="1092485" y="17915522"/>
            <a:chExt cx="7732915" cy="1184734"/>
          </a:xfrm>
        </p:grpSpPr>
        <p:sp>
          <p:nvSpPr>
            <p:cNvPr id="640" name="TextBox 3">
              <a:extLst>
                <a:ext uri="{FF2B5EF4-FFF2-40B4-BE49-F238E27FC236}">
                  <a16:creationId xmlns:a16="http://schemas.microsoft.com/office/drawing/2014/main" id="{1148F70F-1DC5-A376-C7FE-2BFC067D5B42}"/>
                </a:ext>
              </a:extLst>
            </p:cNvPr>
            <p:cNvSpPr txBox="1">
              <a:spLocks noChangeArrowheads="1"/>
            </p:cNvSpPr>
            <p:nvPr/>
          </p:nvSpPr>
          <p:spPr bwMode="auto">
            <a:xfrm>
              <a:off x="1298511" y="17915522"/>
              <a:ext cx="7526889" cy="461665"/>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defRPr/>
              </a:pPr>
              <a:r>
                <a:rPr lang="en-US" altLang="es-AR" sz="2400" dirty="0">
                  <a:latin typeface="Assistant Medium" pitchFamily="2" charset="-79"/>
                  <a:ea typeface="Calibri" panose="020F0502020204030204" pitchFamily="34" charset="0"/>
                  <a:cs typeface="Assistant Medium" pitchFamily="2" charset="-79"/>
                </a:rPr>
                <a:t>	</a:t>
              </a:r>
              <a:r>
                <a:rPr lang="en-US" altLang="es-AR" sz="2400" dirty="0">
                  <a:highlight>
                    <a:srgbClr val="EDF8B1"/>
                  </a:highlight>
                  <a:latin typeface="Assistant Medium" pitchFamily="2" charset="-79"/>
                  <a:ea typeface="Calibri" panose="020F0502020204030204" pitchFamily="34" charset="0"/>
                  <a:cs typeface="Assistant Medium" pitchFamily="2" charset="-79"/>
                </a:rPr>
                <a:t>Tracer particles </a:t>
              </a:r>
              <a:r>
                <a:rPr lang="en-US" altLang="es-AR" sz="2400" dirty="0">
                  <a:latin typeface="Assistant Medium" pitchFamily="2" charset="-79"/>
                  <a:ea typeface="Calibri" panose="020F0502020204030204" pitchFamily="34" charset="0"/>
                  <a:cs typeface="Assistant Medium" pitchFamily="2" charset="-79"/>
                </a:rPr>
                <a:t>and </a:t>
              </a:r>
              <a:r>
                <a:rPr lang="en-US" altLang="es-AR" sz="2400" dirty="0">
                  <a:highlight>
                    <a:srgbClr val="EDF8B1"/>
                  </a:highlight>
                  <a:latin typeface="Assistant Medium" pitchFamily="2" charset="-79"/>
                  <a:ea typeface="Calibri" panose="020F0502020204030204" pitchFamily="34" charset="0"/>
                  <a:cs typeface="Assistant Medium" pitchFamily="2" charset="-79"/>
                </a:rPr>
                <a:t>Hydrophones</a:t>
              </a:r>
              <a:endParaRPr lang="en-US" sz="2400" dirty="0">
                <a:highlight>
                  <a:srgbClr val="EDF8B1"/>
                </a:highlight>
                <a:latin typeface="Assistant Medium" pitchFamily="2" charset="-79"/>
                <a:cs typeface="Assistant Medium" pitchFamily="2" charset="-79"/>
              </a:endParaRPr>
            </a:p>
          </p:txBody>
        </p:sp>
        <p:sp>
          <p:nvSpPr>
            <p:cNvPr id="643" name="Arrow: Right 642">
              <a:extLst>
                <a:ext uri="{FF2B5EF4-FFF2-40B4-BE49-F238E27FC236}">
                  <a16:creationId xmlns:a16="http://schemas.microsoft.com/office/drawing/2014/main" id="{05EC3D41-8624-578E-055A-F52050364B8C}"/>
                </a:ext>
              </a:extLst>
            </p:cNvPr>
            <p:cNvSpPr/>
            <p:nvPr/>
          </p:nvSpPr>
          <p:spPr>
            <a:xfrm rot="5400000">
              <a:off x="2550913" y="18459101"/>
              <a:ext cx="310639" cy="171450"/>
            </a:xfrm>
            <a:prstGeom prst="rightArrow">
              <a:avLst/>
            </a:prstGeom>
            <a:solidFill>
              <a:srgbClr val="36AFCE"/>
            </a:solidFill>
            <a:ln>
              <a:solidFill>
                <a:srgbClr val="36AFC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400" dirty="0"/>
            </a:p>
          </p:txBody>
        </p:sp>
        <p:sp>
          <p:nvSpPr>
            <p:cNvPr id="645" name="TextBox 3">
              <a:extLst>
                <a:ext uri="{FF2B5EF4-FFF2-40B4-BE49-F238E27FC236}">
                  <a16:creationId xmlns:a16="http://schemas.microsoft.com/office/drawing/2014/main" id="{A526A294-3830-6908-DDD9-8E28536F4E61}"/>
                </a:ext>
              </a:extLst>
            </p:cNvPr>
            <p:cNvSpPr txBox="1">
              <a:spLocks noChangeArrowheads="1"/>
            </p:cNvSpPr>
            <p:nvPr/>
          </p:nvSpPr>
          <p:spPr bwMode="auto">
            <a:xfrm>
              <a:off x="3504671" y="18700146"/>
              <a:ext cx="3603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s-AR" sz="2000" dirty="0">
                  <a:latin typeface="Assistant Medium" pitchFamily="2" charset="-79"/>
                  <a:ea typeface="Calibri" panose="020F0502020204030204" pitchFamily="34" charset="0"/>
                  <a:cs typeface="Assistant Medium" pitchFamily="2" charset="-79"/>
                </a:rPr>
                <a:t>Particle sizes &amp; timing</a:t>
              </a:r>
            </a:p>
          </p:txBody>
        </p:sp>
        <p:sp>
          <p:nvSpPr>
            <p:cNvPr id="646" name="TextBox 3">
              <a:extLst>
                <a:ext uri="{FF2B5EF4-FFF2-40B4-BE49-F238E27FC236}">
                  <a16:creationId xmlns:a16="http://schemas.microsoft.com/office/drawing/2014/main" id="{ABA499FB-70A0-55F3-87FA-3482CB7888A3}"/>
                </a:ext>
              </a:extLst>
            </p:cNvPr>
            <p:cNvSpPr txBox="1">
              <a:spLocks noChangeArrowheads="1"/>
            </p:cNvSpPr>
            <p:nvPr/>
          </p:nvSpPr>
          <p:spPr bwMode="auto">
            <a:xfrm>
              <a:off x="1092485" y="18679220"/>
              <a:ext cx="285067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s-AR" sz="2000" dirty="0">
                  <a:latin typeface="Assistant Medium" pitchFamily="2" charset="-79"/>
                  <a:ea typeface="Calibri" panose="020F0502020204030204" pitchFamily="34" charset="0"/>
                  <a:cs typeface="Assistant Medium" pitchFamily="2" charset="-79"/>
                </a:rPr>
                <a:t>Particle sizes &amp; distances</a:t>
              </a:r>
            </a:p>
          </p:txBody>
        </p:sp>
        <p:sp>
          <p:nvSpPr>
            <p:cNvPr id="656" name="Arrow: Right 655">
              <a:extLst>
                <a:ext uri="{FF2B5EF4-FFF2-40B4-BE49-F238E27FC236}">
                  <a16:creationId xmlns:a16="http://schemas.microsoft.com/office/drawing/2014/main" id="{554505EB-0BDF-CAA3-C317-E4488AD0232C}"/>
                </a:ext>
              </a:extLst>
            </p:cNvPr>
            <p:cNvSpPr/>
            <p:nvPr/>
          </p:nvSpPr>
          <p:spPr>
            <a:xfrm rot="5400000">
              <a:off x="5287290" y="18454674"/>
              <a:ext cx="310639" cy="171450"/>
            </a:xfrm>
            <a:prstGeom prst="rightArrow">
              <a:avLst/>
            </a:prstGeom>
            <a:solidFill>
              <a:srgbClr val="36AFCE"/>
            </a:solidFill>
            <a:ln>
              <a:solidFill>
                <a:srgbClr val="36AFCE"/>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s-AR" sz="1400" dirty="0"/>
            </a:p>
          </p:txBody>
        </p:sp>
      </p:grpSp>
      <p:pic>
        <p:nvPicPr>
          <p:cNvPr id="658" name="Picture 3370" descr="A picture containing outdoor, plant, grass, rock&#10;&#10;Description automatically generated">
            <a:extLst>
              <a:ext uri="{FF2B5EF4-FFF2-40B4-BE49-F238E27FC236}">
                <a16:creationId xmlns:a16="http://schemas.microsoft.com/office/drawing/2014/main" id="{8BC48D3C-069E-F1E5-01EF-A3B948250BB6}"/>
              </a:ext>
            </a:extLst>
          </p:cNvPr>
          <p:cNvPicPr>
            <a:picLocks noChangeAspect="1" noChangeArrowheads="1"/>
          </p:cNvPicPr>
          <p:nvPr/>
        </p:nvPicPr>
        <p:blipFill rotWithShape="1">
          <a:blip r:embed="rId166">
            <a:extLst>
              <a:ext uri="{28A0092B-C50C-407E-A947-70E740481C1C}">
                <a14:useLocalDpi xmlns:a14="http://schemas.microsoft.com/office/drawing/2010/main" val="0"/>
              </a:ext>
            </a:extLst>
          </a:blip>
          <a:srcRect l="5907" t="27284"/>
          <a:stretch/>
        </p:blipFill>
        <p:spPr bwMode="auto">
          <a:xfrm>
            <a:off x="6410888" y="18074106"/>
            <a:ext cx="2415680" cy="140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9" name="Text Placeholder 5">
            <a:extLst>
              <a:ext uri="{FF2B5EF4-FFF2-40B4-BE49-F238E27FC236}">
                <a16:creationId xmlns:a16="http://schemas.microsoft.com/office/drawing/2014/main" id="{34AC3162-1BB2-3408-0AF0-3823090F1D2A}"/>
              </a:ext>
            </a:extLst>
          </p:cNvPr>
          <p:cNvSpPr txBox="1">
            <a:spLocks/>
          </p:cNvSpPr>
          <p:nvPr/>
        </p:nvSpPr>
        <p:spPr>
          <a:xfrm>
            <a:off x="987415" y="21724209"/>
            <a:ext cx="8422311" cy="640326"/>
          </a:xfrm>
          <a:prstGeom prst="rect">
            <a:avLst/>
          </a:prstGeom>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a:spcBef>
                <a:spcPts val="0"/>
              </a:spcBef>
            </a:pPr>
            <a:r>
              <a:rPr lang="en-US" sz="3200" b="0" dirty="0">
                <a:solidFill>
                  <a:schemeClr val="tx1"/>
                </a:solidFill>
                <a:latin typeface="Assistant Medium" pitchFamily="2" charset="-79"/>
                <a:cs typeface="Assistant Medium" pitchFamily="2" charset="-79"/>
              </a:rPr>
              <a:t>3. </a:t>
            </a:r>
            <a:r>
              <a:rPr lang="en-US" sz="3200" b="0" u="sng" dirty="0">
                <a:solidFill>
                  <a:schemeClr val="tx1"/>
                </a:solidFill>
                <a:latin typeface="Assistant Medium" pitchFamily="2" charset="-79"/>
                <a:cs typeface="Assistant Medium" pitchFamily="2" charset="-79"/>
              </a:rPr>
              <a:t>Hyporheic-induced sediment deposition</a:t>
            </a:r>
            <a:r>
              <a:rPr lang="en-US" sz="3200" b="0" dirty="0">
                <a:solidFill>
                  <a:schemeClr val="tx1"/>
                </a:solidFill>
                <a:latin typeface="Assistant Medium" pitchFamily="2" charset="-79"/>
                <a:cs typeface="Assistant Medium" pitchFamily="2" charset="-79"/>
              </a:rPr>
              <a:t>:</a:t>
            </a:r>
            <a:endParaRPr lang="en-US" sz="2800" dirty="0">
              <a:solidFill>
                <a:schemeClr val="tx1"/>
              </a:solidFill>
              <a:latin typeface="Assistant Medium" pitchFamily="2" charset="-79"/>
              <a:cs typeface="Assistant Medium" pitchFamily="2" charset="-79"/>
            </a:endParaRPr>
          </a:p>
        </p:txBody>
      </p:sp>
      <mc:AlternateContent xmlns:mc="http://schemas.openxmlformats.org/markup-compatibility/2006" xmlns:a14="http://schemas.microsoft.com/office/drawing/2010/main">
        <mc:Choice Requires="a14">
          <p:sp>
            <p:nvSpPr>
              <p:cNvPr id="661" name="TextBox 660">
                <a:extLst>
                  <a:ext uri="{FF2B5EF4-FFF2-40B4-BE49-F238E27FC236}">
                    <a16:creationId xmlns:a16="http://schemas.microsoft.com/office/drawing/2014/main" id="{46FA2F61-3371-CA2A-2EC7-14C979403526}"/>
                  </a:ext>
                </a:extLst>
              </p:cNvPr>
              <p:cNvSpPr txBox="1"/>
              <p:nvPr/>
            </p:nvSpPr>
            <p:spPr>
              <a:xfrm>
                <a:off x="794031" y="20797910"/>
                <a:ext cx="12080641" cy="830997"/>
              </a:xfrm>
              <a:prstGeom prst="rect">
                <a:avLst/>
              </a:prstGeom>
              <a:noFill/>
            </p:spPr>
            <p:txBody>
              <a:bodyPr wrap="square">
                <a:spAutoFit/>
              </a:bodyPr>
              <a:lstStyle/>
              <a:p>
                <a:pPr marL="457200" indent="-457200">
                  <a:buFont typeface="Arial" panose="020B0604020202020204" pitchFamily="34" charset="0"/>
                  <a:buChar char="•"/>
                  <a:defRPr/>
                </a:pPr>
                <a:r>
                  <a:rPr lang="en-US" altLang="es-AR" sz="2400" dirty="0">
                    <a:latin typeface="Assistant Medium" pitchFamily="2" charset="-79"/>
                    <a:ea typeface="Calibri" panose="020F0502020204030204" pitchFamily="34" charset="0"/>
                    <a:cs typeface="Assistant Medium" pitchFamily="2" charset="-79"/>
                  </a:rPr>
                  <a:t>Hydrophone acoustic signals determine when armor layer moves</a:t>
                </a:r>
              </a:p>
              <a:p>
                <a:pPr marL="457200" indent="-457200">
                  <a:buFont typeface="Arial" panose="020B0604020202020204" pitchFamily="34" charset="0"/>
                  <a:buChar char="•"/>
                  <a:defRPr/>
                </a:pPr>
                <a:r>
                  <a:rPr lang="en-US" altLang="es-AR" sz="2400" dirty="0">
                    <a:latin typeface="Assistant Medium" pitchFamily="2" charset="-79"/>
                    <a:ea typeface="Calibri" panose="020F0502020204030204" pitchFamily="34" charset="0"/>
                    <a:cs typeface="Assistant Medium" pitchFamily="2" charset="-79"/>
                  </a:rPr>
                  <a:t>Laboratory flume experiments to quantify how </a:t>
                </a:r>
                <a14:m>
                  <m:oMath xmlns:m="http://schemas.openxmlformats.org/officeDocument/2006/math">
                    <m:sSub>
                      <m:sSubPr>
                        <m:ctrlPr>
                          <a:rPr lang="en-US" sz="240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𝝉</m:t>
                        </m:r>
                      </m:e>
                      <m:sub>
                        <m:r>
                          <a:rPr lang="en-US" sz="2400" b="1" i="1" smtClean="0">
                            <a:solidFill>
                              <a:schemeClr val="tx1"/>
                            </a:solidFill>
                            <a:latin typeface="Cambria Math" panose="02040503050406030204" pitchFamily="18" charset="0"/>
                          </a:rPr>
                          <m:t>𝒄</m:t>
                        </m:r>
                      </m:sub>
                    </m:sSub>
                  </m:oMath>
                </a14:m>
                <a:r>
                  <a:rPr lang="en-US" sz="2400" b="0" dirty="0">
                    <a:solidFill>
                      <a:schemeClr val="tx1"/>
                    </a:solidFill>
                    <a:latin typeface="Assistant Medium" pitchFamily="2" charset="-79"/>
                    <a:cs typeface="Assistant Medium" pitchFamily="2" charset="-79"/>
                  </a:rPr>
                  <a:t> varies with antecedent flow conditions </a:t>
                </a:r>
                <a:endParaRPr lang="en-US" altLang="es-AR" sz="2400" dirty="0">
                  <a:latin typeface="Assistant Medium" pitchFamily="2" charset="-79"/>
                  <a:ea typeface="Calibri" panose="020F0502020204030204" pitchFamily="34" charset="0"/>
                  <a:cs typeface="Assistant Medium" pitchFamily="2" charset="-79"/>
                </a:endParaRPr>
              </a:p>
            </p:txBody>
          </p:sp>
        </mc:Choice>
        <mc:Fallback xmlns="">
          <p:sp>
            <p:nvSpPr>
              <p:cNvPr id="661" name="TextBox 660">
                <a:extLst>
                  <a:ext uri="{FF2B5EF4-FFF2-40B4-BE49-F238E27FC236}">
                    <a16:creationId xmlns:a16="http://schemas.microsoft.com/office/drawing/2014/main" id="{46FA2F61-3371-CA2A-2EC7-14C979403526}"/>
                  </a:ext>
                </a:extLst>
              </p:cNvPr>
              <p:cNvSpPr txBox="1">
                <a:spLocks noRot="1" noChangeAspect="1" noMove="1" noResize="1" noEditPoints="1" noAdjustHandles="1" noChangeArrowheads="1" noChangeShapeType="1" noTextEdit="1"/>
              </p:cNvSpPr>
              <p:nvPr/>
            </p:nvSpPr>
            <p:spPr>
              <a:xfrm>
                <a:off x="794031" y="20797910"/>
                <a:ext cx="12080641" cy="830997"/>
              </a:xfrm>
              <a:prstGeom prst="rect">
                <a:avLst/>
              </a:prstGeom>
              <a:blipFill>
                <a:blip r:embed="rId167"/>
                <a:stretch>
                  <a:fillRect l="-656" t="-5882" b="-16176"/>
                </a:stretch>
              </a:blipFill>
            </p:spPr>
            <p:txBody>
              <a:bodyPr/>
              <a:lstStyle/>
              <a:p>
                <a:r>
                  <a:rPr lang="en-US">
                    <a:noFill/>
                  </a:rPr>
                  <a:t> </a:t>
                </a:r>
              </a:p>
            </p:txBody>
          </p:sp>
        </mc:Fallback>
      </mc:AlternateContent>
      <p:sp>
        <p:nvSpPr>
          <p:cNvPr id="665" name="TextBox 664">
            <a:extLst>
              <a:ext uri="{FF2B5EF4-FFF2-40B4-BE49-F238E27FC236}">
                <a16:creationId xmlns:a16="http://schemas.microsoft.com/office/drawing/2014/main" id="{858CE6E5-1EFE-D885-0DD6-3F02DB68618D}"/>
              </a:ext>
            </a:extLst>
          </p:cNvPr>
          <p:cNvSpPr txBox="1"/>
          <p:nvPr/>
        </p:nvSpPr>
        <p:spPr>
          <a:xfrm>
            <a:off x="1240183" y="26289557"/>
            <a:ext cx="10019174" cy="369332"/>
          </a:xfrm>
          <a:prstGeom prst="rect">
            <a:avLst/>
          </a:prstGeom>
          <a:noFill/>
        </p:spPr>
        <p:txBody>
          <a:bodyPr wrap="square">
            <a:spAutoFit/>
          </a:bodyPr>
          <a:lstStyle/>
          <a:p>
            <a:pPr algn="l"/>
            <a:r>
              <a:rPr lang="en-US" i="0" dirty="0">
                <a:solidFill>
                  <a:srgbClr val="1C1D1E"/>
                </a:solidFill>
                <a:effectLst/>
                <a:latin typeface="Abadi" panose="020B0604020104020204" pitchFamily="34" charset="0"/>
              </a:rPr>
              <a:t>iFLOW </a:t>
            </a:r>
            <a:r>
              <a:rPr lang="en-US" i="0" dirty="0">
                <a:solidFill>
                  <a:srgbClr val="106D7F"/>
                </a:solidFill>
                <a:effectLst/>
                <a:latin typeface="Abadi" panose="020B0604020104020204" pitchFamily="34" charset="0"/>
              </a:rPr>
              <a:t>(Bertagnoli, et al., 2024) </a:t>
            </a:r>
            <a:r>
              <a:rPr lang="en-US" i="0" dirty="0">
                <a:solidFill>
                  <a:srgbClr val="1C1D1E"/>
                </a:solidFill>
                <a:effectLst/>
                <a:latin typeface="Abadi" panose="020B0604020104020204" pitchFamily="34" charset="0"/>
              </a:rPr>
              <a:t>to calculate advective flux using temperature record of the probes</a:t>
            </a:r>
          </a:p>
        </p:txBody>
      </p:sp>
      <p:grpSp>
        <p:nvGrpSpPr>
          <p:cNvPr id="674" name="Group 673">
            <a:extLst>
              <a:ext uri="{FF2B5EF4-FFF2-40B4-BE49-F238E27FC236}">
                <a16:creationId xmlns:a16="http://schemas.microsoft.com/office/drawing/2014/main" id="{BFB0F90B-D133-088B-2705-6E79EAE16B2F}"/>
              </a:ext>
            </a:extLst>
          </p:cNvPr>
          <p:cNvGrpSpPr/>
          <p:nvPr/>
        </p:nvGrpSpPr>
        <p:grpSpPr>
          <a:xfrm>
            <a:off x="1291417" y="23181154"/>
            <a:ext cx="7927622" cy="3014286"/>
            <a:chOff x="1729385" y="22562004"/>
            <a:chExt cx="7927622" cy="3014286"/>
          </a:xfrm>
        </p:grpSpPr>
        <p:grpSp>
          <p:nvGrpSpPr>
            <p:cNvPr id="669" name="Group 668">
              <a:extLst>
                <a:ext uri="{FF2B5EF4-FFF2-40B4-BE49-F238E27FC236}">
                  <a16:creationId xmlns:a16="http://schemas.microsoft.com/office/drawing/2014/main" id="{956F43BA-F0BD-AE73-FAF5-1890F838CE82}"/>
                </a:ext>
              </a:extLst>
            </p:cNvPr>
            <p:cNvGrpSpPr/>
            <p:nvPr/>
          </p:nvGrpSpPr>
          <p:grpSpPr>
            <a:xfrm>
              <a:off x="3113524" y="22563883"/>
              <a:ext cx="3293566" cy="3012407"/>
              <a:chOff x="1868015" y="1819232"/>
              <a:chExt cx="4192707" cy="3892285"/>
            </a:xfrm>
          </p:grpSpPr>
          <p:pic>
            <p:nvPicPr>
              <p:cNvPr id="670" name="Picture 669">
                <a:extLst>
                  <a:ext uri="{FF2B5EF4-FFF2-40B4-BE49-F238E27FC236}">
                    <a16:creationId xmlns:a16="http://schemas.microsoft.com/office/drawing/2014/main" id="{E962622A-F51B-4C37-C0DB-AF2D7BCF7B97}"/>
                  </a:ext>
                </a:extLst>
              </p:cNvPr>
              <p:cNvPicPr>
                <a:picLocks noChangeAspect="1"/>
              </p:cNvPicPr>
              <p:nvPr/>
            </p:nvPicPr>
            <p:blipFill rotWithShape="1">
              <a:blip r:embed="rId168">
                <a:extLst>
                  <a:ext uri="{28A0092B-C50C-407E-A947-70E740481C1C}">
                    <a14:useLocalDpi xmlns:a14="http://schemas.microsoft.com/office/drawing/2010/main"/>
                  </a:ext>
                </a:extLst>
              </a:blip>
              <a:srcRect r="50417"/>
              <a:stretch/>
            </p:blipFill>
            <p:spPr bwMode="auto">
              <a:xfrm>
                <a:off x="1868015" y="1819232"/>
                <a:ext cx="4192707" cy="3892285"/>
              </a:xfrm>
              <a:prstGeom prst="rect">
                <a:avLst/>
              </a:prstGeom>
              <a:noFill/>
              <a:ln>
                <a:noFill/>
              </a:ln>
            </p:spPr>
          </p:pic>
          <p:sp>
            <p:nvSpPr>
              <p:cNvPr id="671" name="TextBox 670">
                <a:extLst>
                  <a:ext uri="{FF2B5EF4-FFF2-40B4-BE49-F238E27FC236}">
                    <a16:creationId xmlns:a16="http://schemas.microsoft.com/office/drawing/2014/main" id="{63DFC932-5B79-212B-4B70-32FC8D0BBDCF}"/>
                  </a:ext>
                </a:extLst>
              </p:cNvPr>
              <p:cNvSpPr txBox="1"/>
              <p:nvPr/>
            </p:nvSpPr>
            <p:spPr>
              <a:xfrm>
                <a:off x="2944843" y="3356775"/>
                <a:ext cx="1796602" cy="357906"/>
              </a:xfrm>
              <a:prstGeom prst="rect">
                <a:avLst/>
              </a:prstGeom>
              <a:noFill/>
            </p:spPr>
            <p:txBody>
              <a:bodyPr wrap="square" rtlCol="0">
                <a:spAutoFit/>
              </a:bodyPr>
              <a:lstStyle/>
              <a:p>
                <a:r>
                  <a:rPr lang="en-US" sz="1200" dirty="0">
                    <a:solidFill>
                      <a:srgbClr val="E3DADB"/>
                    </a:solidFill>
                    <a:highlight>
                      <a:srgbClr val="241B1C"/>
                    </a:highlight>
                    <a:latin typeface="Aptos" panose="020B0004020202020204" pitchFamily="34" charset="0"/>
                  </a:rPr>
                  <a:t>   Hyporheic</a:t>
                </a:r>
                <a:r>
                  <a:rPr lang="en-US" sz="1200" dirty="0">
                    <a:solidFill>
                      <a:srgbClr val="241B1C"/>
                    </a:solidFill>
                    <a:highlight>
                      <a:srgbClr val="241B1C"/>
                    </a:highlight>
                    <a:latin typeface="Aptos" panose="020B0004020202020204" pitchFamily="34" charset="0"/>
                  </a:rPr>
                  <a:t>…</a:t>
                </a:r>
                <a:r>
                  <a:rPr lang="en-US" sz="1200" dirty="0">
                    <a:solidFill>
                      <a:srgbClr val="E3DADB"/>
                    </a:solidFill>
                    <a:highlight>
                      <a:srgbClr val="241B1C"/>
                    </a:highlight>
                    <a:latin typeface="Aptos" panose="020B0004020202020204" pitchFamily="34" charset="0"/>
                  </a:rPr>
                  <a:t>      </a:t>
                </a:r>
                <a:endParaRPr lang="en-US" sz="1200" dirty="0">
                  <a:solidFill>
                    <a:srgbClr val="E3DADB"/>
                  </a:solidFill>
                  <a:highlight>
                    <a:srgbClr val="241B1C"/>
                  </a:highlight>
                </a:endParaRPr>
              </a:p>
            </p:txBody>
          </p:sp>
        </p:grpSp>
        <p:pic>
          <p:nvPicPr>
            <p:cNvPr id="672" name="Picture 671">
              <a:extLst>
                <a:ext uri="{FF2B5EF4-FFF2-40B4-BE49-F238E27FC236}">
                  <a16:creationId xmlns:a16="http://schemas.microsoft.com/office/drawing/2014/main" id="{19C2AD15-94C0-4895-34D3-23D6AEBDBF82}"/>
                </a:ext>
              </a:extLst>
            </p:cNvPr>
            <p:cNvPicPr>
              <a:picLocks noChangeAspect="1"/>
            </p:cNvPicPr>
            <p:nvPr/>
          </p:nvPicPr>
          <p:blipFill rotWithShape="1">
            <a:blip r:embed="rId168">
              <a:extLst>
                <a:ext uri="{28A0092B-C50C-407E-A947-70E740481C1C}">
                  <a14:useLocalDpi xmlns:a14="http://schemas.microsoft.com/office/drawing/2010/main"/>
                </a:ext>
              </a:extLst>
            </a:blip>
            <a:srcRect l="50417"/>
            <a:stretch/>
          </p:blipFill>
          <p:spPr bwMode="auto">
            <a:xfrm>
              <a:off x="6410066" y="22562004"/>
              <a:ext cx="3246941" cy="3014286"/>
            </a:xfrm>
            <a:prstGeom prst="rect">
              <a:avLst/>
            </a:prstGeom>
            <a:noFill/>
            <a:ln>
              <a:noFill/>
            </a:ln>
          </p:spPr>
        </p:pic>
        <p:pic>
          <p:nvPicPr>
            <p:cNvPr id="673" name="Picture 672" descr="A diagram of a temperature&#10;&#10;Description automatically generated with medium confidence">
              <a:extLst>
                <a:ext uri="{FF2B5EF4-FFF2-40B4-BE49-F238E27FC236}">
                  <a16:creationId xmlns:a16="http://schemas.microsoft.com/office/drawing/2014/main" id="{97BED0F2-1223-7C45-EB31-F611F82C5A1D}"/>
                </a:ext>
              </a:extLst>
            </p:cNvPr>
            <p:cNvPicPr>
              <a:picLocks noChangeAspect="1"/>
            </p:cNvPicPr>
            <p:nvPr/>
          </p:nvPicPr>
          <p:blipFill>
            <a:blip r:embed="rId169">
              <a:extLst>
                <a:ext uri="{28A0092B-C50C-407E-A947-70E740481C1C}">
                  <a14:useLocalDpi xmlns:a14="http://schemas.microsoft.com/office/drawing/2010/main" val="0"/>
                </a:ext>
              </a:extLst>
            </a:blip>
            <a:srcRect l="2546" t="3508" r="72783" b="1278"/>
            <a:stretch/>
          </p:blipFill>
          <p:spPr>
            <a:xfrm>
              <a:off x="1729385" y="22563882"/>
              <a:ext cx="1387684" cy="3012407"/>
            </a:xfrm>
            <a:prstGeom prst="rect">
              <a:avLst/>
            </a:prstGeom>
          </p:spPr>
        </p:pic>
      </p:grpSp>
      <p:pic>
        <p:nvPicPr>
          <p:cNvPr id="675" name="Picture 674" descr="A graph of a trap sediment&#10;&#10;Description automatically generated with medium confidence">
            <a:extLst>
              <a:ext uri="{FF2B5EF4-FFF2-40B4-BE49-F238E27FC236}">
                <a16:creationId xmlns:a16="http://schemas.microsoft.com/office/drawing/2014/main" id="{A7F70B32-C56A-7965-B83D-AE1D7C8B85BF}"/>
              </a:ext>
            </a:extLst>
          </p:cNvPr>
          <p:cNvPicPr>
            <a:picLocks noChangeAspect="1"/>
          </p:cNvPicPr>
          <p:nvPr/>
        </p:nvPicPr>
        <p:blipFill>
          <a:blip r:embed="rId170">
            <a:extLst>
              <a:ext uri="{28A0092B-C50C-407E-A947-70E740481C1C}">
                <a14:useLocalDpi xmlns:a14="http://schemas.microsoft.com/office/drawing/2010/main" val="0"/>
              </a:ext>
            </a:extLst>
          </a:blip>
          <a:srcRect t="8364" b="11791"/>
          <a:stretch/>
        </p:blipFill>
        <p:spPr>
          <a:xfrm>
            <a:off x="6331108" y="27993656"/>
            <a:ext cx="5836508" cy="4660207"/>
          </a:xfrm>
          <a:prstGeom prst="rect">
            <a:avLst/>
          </a:prstGeom>
        </p:spPr>
      </p:pic>
      <p:sp>
        <p:nvSpPr>
          <p:cNvPr id="676" name="Rectangle 675">
            <a:extLst>
              <a:ext uri="{FF2B5EF4-FFF2-40B4-BE49-F238E27FC236}">
                <a16:creationId xmlns:a16="http://schemas.microsoft.com/office/drawing/2014/main" id="{D627A6D5-C2C8-0B0A-4738-AE53315754D3}"/>
              </a:ext>
            </a:extLst>
          </p:cNvPr>
          <p:cNvSpPr/>
          <p:nvPr/>
        </p:nvSpPr>
        <p:spPr>
          <a:xfrm>
            <a:off x="5564213" y="28520013"/>
            <a:ext cx="408338" cy="886927"/>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7" name="Rectangle 676">
            <a:extLst>
              <a:ext uri="{FF2B5EF4-FFF2-40B4-BE49-F238E27FC236}">
                <a16:creationId xmlns:a16="http://schemas.microsoft.com/office/drawing/2014/main" id="{61A76840-BE24-BC2C-C8A1-ADAC850BBBC2}"/>
              </a:ext>
            </a:extLst>
          </p:cNvPr>
          <p:cNvSpPr/>
          <p:nvPr/>
        </p:nvSpPr>
        <p:spPr>
          <a:xfrm>
            <a:off x="6076492" y="28520013"/>
            <a:ext cx="408338" cy="886927"/>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8" name="Rectangle 677">
            <a:extLst>
              <a:ext uri="{FF2B5EF4-FFF2-40B4-BE49-F238E27FC236}">
                <a16:creationId xmlns:a16="http://schemas.microsoft.com/office/drawing/2014/main" id="{0A7FA5B4-511E-7B1F-2F46-660F31F191D0}"/>
              </a:ext>
            </a:extLst>
          </p:cNvPr>
          <p:cNvSpPr/>
          <p:nvPr/>
        </p:nvSpPr>
        <p:spPr>
          <a:xfrm>
            <a:off x="6076492" y="29406940"/>
            <a:ext cx="408338" cy="45719"/>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9" name="Straight Connector 678">
            <a:extLst>
              <a:ext uri="{FF2B5EF4-FFF2-40B4-BE49-F238E27FC236}">
                <a16:creationId xmlns:a16="http://schemas.microsoft.com/office/drawing/2014/main" id="{A3BED16D-35EA-E090-B347-01421C86DD42}"/>
              </a:ext>
            </a:extLst>
          </p:cNvPr>
          <p:cNvCxnSpPr>
            <a:cxnSpLocks/>
          </p:cNvCxnSpPr>
          <p:nvPr/>
        </p:nvCxnSpPr>
        <p:spPr>
          <a:xfrm flipH="1">
            <a:off x="5354663" y="30001151"/>
            <a:ext cx="1130167" cy="0"/>
          </a:xfrm>
          <a:prstGeom prst="line">
            <a:avLst/>
          </a:prstGeom>
          <a:ln w="19050" cap="flat" cmpd="sng" algn="ctr">
            <a:solidFill>
              <a:schemeClr val="accent6">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80" name="Rectangle 679">
            <a:extLst>
              <a:ext uri="{FF2B5EF4-FFF2-40B4-BE49-F238E27FC236}">
                <a16:creationId xmlns:a16="http://schemas.microsoft.com/office/drawing/2014/main" id="{61341745-7F01-243E-832B-2B37CBCDC46C}"/>
              </a:ext>
            </a:extLst>
          </p:cNvPr>
          <p:cNvSpPr/>
          <p:nvPr/>
        </p:nvSpPr>
        <p:spPr>
          <a:xfrm>
            <a:off x="5602313" y="28689082"/>
            <a:ext cx="333376" cy="669133"/>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Rectangle 680">
            <a:extLst>
              <a:ext uri="{FF2B5EF4-FFF2-40B4-BE49-F238E27FC236}">
                <a16:creationId xmlns:a16="http://schemas.microsoft.com/office/drawing/2014/main" id="{F565640F-A40B-2D6F-98DC-4016F2BEEDB7}"/>
              </a:ext>
            </a:extLst>
          </p:cNvPr>
          <p:cNvSpPr/>
          <p:nvPr/>
        </p:nvSpPr>
        <p:spPr>
          <a:xfrm>
            <a:off x="6113973" y="29105801"/>
            <a:ext cx="333376" cy="252414"/>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Rectangle 681">
            <a:extLst>
              <a:ext uri="{FF2B5EF4-FFF2-40B4-BE49-F238E27FC236}">
                <a16:creationId xmlns:a16="http://schemas.microsoft.com/office/drawing/2014/main" id="{E6A00E8B-845B-A859-F6B6-7D2379E683CC}"/>
              </a:ext>
            </a:extLst>
          </p:cNvPr>
          <p:cNvSpPr/>
          <p:nvPr/>
        </p:nvSpPr>
        <p:spPr>
          <a:xfrm>
            <a:off x="5553868" y="30595363"/>
            <a:ext cx="408338" cy="886927"/>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Rectangle 682">
            <a:extLst>
              <a:ext uri="{FF2B5EF4-FFF2-40B4-BE49-F238E27FC236}">
                <a16:creationId xmlns:a16="http://schemas.microsoft.com/office/drawing/2014/main" id="{F726E657-A39D-DA84-4FC9-614A48044B6B}"/>
              </a:ext>
            </a:extLst>
          </p:cNvPr>
          <p:cNvSpPr/>
          <p:nvPr/>
        </p:nvSpPr>
        <p:spPr>
          <a:xfrm>
            <a:off x="6066147" y="30595363"/>
            <a:ext cx="408338" cy="886927"/>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Rectangle 683">
            <a:extLst>
              <a:ext uri="{FF2B5EF4-FFF2-40B4-BE49-F238E27FC236}">
                <a16:creationId xmlns:a16="http://schemas.microsoft.com/office/drawing/2014/main" id="{4201DB18-6CD5-CF55-E263-CA24330078BC}"/>
              </a:ext>
            </a:extLst>
          </p:cNvPr>
          <p:cNvSpPr/>
          <p:nvPr/>
        </p:nvSpPr>
        <p:spPr>
          <a:xfrm>
            <a:off x="6066147" y="31482290"/>
            <a:ext cx="408338" cy="45719"/>
          </a:xfrm>
          <a:prstGeom prst="rect">
            <a:avLst/>
          </a:prstGeom>
          <a:solidFill>
            <a:schemeClr val="bg1">
              <a:lumMod val="95000"/>
            </a:schemeClr>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Rectangle 684">
            <a:extLst>
              <a:ext uri="{FF2B5EF4-FFF2-40B4-BE49-F238E27FC236}">
                <a16:creationId xmlns:a16="http://schemas.microsoft.com/office/drawing/2014/main" id="{3D5885ED-98C4-E454-E795-2968BA3D4739}"/>
              </a:ext>
            </a:extLst>
          </p:cNvPr>
          <p:cNvSpPr/>
          <p:nvPr/>
        </p:nvSpPr>
        <p:spPr>
          <a:xfrm>
            <a:off x="5589946" y="31251948"/>
            <a:ext cx="333376" cy="181617"/>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Rectangle 702">
            <a:extLst>
              <a:ext uri="{FF2B5EF4-FFF2-40B4-BE49-F238E27FC236}">
                <a16:creationId xmlns:a16="http://schemas.microsoft.com/office/drawing/2014/main" id="{6D70D655-FBE5-379A-701A-AEA4D444AC9A}"/>
              </a:ext>
            </a:extLst>
          </p:cNvPr>
          <p:cNvSpPr/>
          <p:nvPr/>
        </p:nvSpPr>
        <p:spPr>
          <a:xfrm>
            <a:off x="6103628" y="30960748"/>
            <a:ext cx="333376" cy="472818"/>
          </a:xfrm>
          <a:prstGeom prst="rect">
            <a:avLst/>
          </a:prstGeom>
          <a:solidFill>
            <a:schemeClr val="accent4">
              <a:lumMod val="75000"/>
            </a:schemeClr>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TextBox 312">
            <a:extLst>
              <a:ext uri="{FF2B5EF4-FFF2-40B4-BE49-F238E27FC236}">
                <a16:creationId xmlns:a16="http://schemas.microsoft.com/office/drawing/2014/main" id="{E7532F58-3212-EF05-4893-64CDEE87D853}"/>
              </a:ext>
            </a:extLst>
          </p:cNvPr>
          <p:cNvSpPr txBox="1"/>
          <p:nvPr/>
        </p:nvSpPr>
        <p:spPr>
          <a:xfrm>
            <a:off x="5536875" y="28154508"/>
            <a:ext cx="1009650" cy="338554"/>
          </a:xfrm>
          <a:prstGeom prst="rect">
            <a:avLst/>
          </a:prstGeom>
          <a:noFill/>
        </p:spPr>
        <p:txBody>
          <a:bodyPr wrap="square" rtlCol="0">
            <a:spAutoFit/>
          </a:bodyPr>
          <a:lstStyle/>
          <a:p>
            <a:r>
              <a:rPr lang="en-US" sz="1600" dirty="0">
                <a:latin typeface="Abadi" panose="020B0604020104020204" pitchFamily="34" charset="0"/>
              </a:rPr>
              <a:t>Wo &gt; Wc</a:t>
            </a:r>
          </a:p>
        </p:txBody>
      </p:sp>
      <p:sp>
        <p:nvSpPr>
          <p:cNvPr id="314" name="TextBox 313">
            <a:extLst>
              <a:ext uri="{FF2B5EF4-FFF2-40B4-BE49-F238E27FC236}">
                <a16:creationId xmlns:a16="http://schemas.microsoft.com/office/drawing/2014/main" id="{1A544303-342B-1143-F698-F4932286F4BE}"/>
              </a:ext>
            </a:extLst>
          </p:cNvPr>
          <p:cNvSpPr txBox="1"/>
          <p:nvPr/>
        </p:nvSpPr>
        <p:spPr>
          <a:xfrm>
            <a:off x="5524472" y="30268953"/>
            <a:ext cx="1009650" cy="338554"/>
          </a:xfrm>
          <a:prstGeom prst="rect">
            <a:avLst/>
          </a:prstGeom>
          <a:noFill/>
        </p:spPr>
        <p:txBody>
          <a:bodyPr wrap="square" rtlCol="0">
            <a:spAutoFit/>
          </a:bodyPr>
          <a:lstStyle/>
          <a:p>
            <a:r>
              <a:rPr lang="en-US" sz="1600" dirty="0">
                <a:latin typeface="Abadi" panose="020B0604020104020204" pitchFamily="34" charset="0"/>
              </a:rPr>
              <a:t>Wo &lt; Wc</a:t>
            </a:r>
          </a:p>
        </p:txBody>
      </p:sp>
      <p:pic>
        <p:nvPicPr>
          <p:cNvPr id="713" name="Picture 712" descr="A cartoon of a surface with arrows pointing to the ground&#10;&#10;Description automatically generated">
            <a:extLst>
              <a:ext uri="{FF2B5EF4-FFF2-40B4-BE49-F238E27FC236}">
                <a16:creationId xmlns:a16="http://schemas.microsoft.com/office/drawing/2014/main" id="{DAF57F98-9942-56B7-5750-D30107B83CAB}"/>
              </a:ext>
            </a:extLst>
          </p:cNvPr>
          <p:cNvPicPr>
            <a:picLocks noChangeAspect="1"/>
          </p:cNvPicPr>
          <p:nvPr/>
        </p:nvPicPr>
        <p:blipFill>
          <a:blip r:embed="rId171">
            <a:extLst>
              <a:ext uri="{28A0092B-C50C-407E-A947-70E740481C1C}">
                <a14:useLocalDpi xmlns:a14="http://schemas.microsoft.com/office/drawing/2010/main" val="0"/>
              </a:ext>
            </a:extLst>
          </a:blip>
          <a:srcRect l="52560" t="23955" r="3485" b="14942"/>
          <a:stretch/>
        </p:blipFill>
        <p:spPr>
          <a:xfrm>
            <a:off x="10304939" y="32976819"/>
            <a:ext cx="1193344" cy="995364"/>
          </a:xfrm>
          <a:prstGeom prst="rect">
            <a:avLst/>
          </a:prstGeom>
        </p:spPr>
      </p:pic>
      <p:pic>
        <p:nvPicPr>
          <p:cNvPr id="714" name="Picture 713" descr="A cartoon of a surface with arrows pointing to the ground&#10;&#10;Description automatically generated">
            <a:extLst>
              <a:ext uri="{FF2B5EF4-FFF2-40B4-BE49-F238E27FC236}">
                <a16:creationId xmlns:a16="http://schemas.microsoft.com/office/drawing/2014/main" id="{0E1C4C80-610E-0D66-ABD5-E514956C9B60}"/>
              </a:ext>
            </a:extLst>
          </p:cNvPr>
          <p:cNvPicPr>
            <a:picLocks noChangeAspect="1"/>
          </p:cNvPicPr>
          <p:nvPr/>
        </p:nvPicPr>
        <p:blipFill>
          <a:blip r:embed="rId171">
            <a:extLst>
              <a:ext uri="{28A0092B-C50C-407E-A947-70E740481C1C}">
                <a14:useLocalDpi xmlns:a14="http://schemas.microsoft.com/office/drawing/2010/main" val="0"/>
              </a:ext>
            </a:extLst>
          </a:blip>
          <a:srcRect l="1386" t="24002" r="53708" b="14895"/>
          <a:stretch/>
        </p:blipFill>
        <p:spPr>
          <a:xfrm>
            <a:off x="7497792" y="32976818"/>
            <a:ext cx="1219195" cy="995365"/>
          </a:xfrm>
          <a:prstGeom prst="rect">
            <a:avLst/>
          </a:prstGeom>
        </p:spPr>
      </p:pic>
      <p:pic>
        <p:nvPicPr>
          <p:cNvPr id="715" name="Picture 714" descr="A graph of a trap sediment&#10;&#10;Description automatically generated with medium confidence">
            <a:extLst>
              <a:ext uri="{FF2B5EF4-FFF2-40B4-BE49-F238E27FC236}">
                <a16:creationId xmlns:a16="http://schemas.microsoft.com/office/drawing/2014/main" id="{127E5D52-E4F1-C077-5B09-D752F688D897}"/>
              </a:ext>
            </a:extLst>
          </p:cNvPr>
          <p:cNvPicPr/>
          <p:nvPr/>
        </p:nvPicPr>
        <p:blipFill>
          <a:blip r:embed="rId170">
            <a:extLst>
              <a:ext uri="{28A0092B-C50C-407E-A947-70E740481C1C}">
                <a14:useLocalDpi xmlns:a14="http://schemas.microsoft.com/office/drawing/2010/main" val="0"/>
              </a:ext>
            </a:extLst>
          </a:blip>
          <a:srcRect l="26711" t="88112" r="17149" b="4544"/>
          <a:stretch/>
        </p:blipFill>
        <p:spPr>
          <a:xfrm>
            <a:off x="8026676" y="31251948"/>
            <a:ext cx="3276600" cy="428625"/>
          </a:xfrm>
          <a:prstGeom prst="rect">
            <a:avLst/>
          </a:prstGeom>
        </p:spPr>
      </p:pic>
      <p:cxnSp>
        <p:nvCxnSpPr>
          <p:cNvPr id="716" name="Straight Connector 715">
            <a:extLst>
              <a:ext uri="{FF2B5EF4-FFF2-40B4-BE49-F238E27FC236}">
                <a16:creationId xmlns:a16="http://schemas.microsoft.com/office/drawing/2014/main" id="{07EE08EE-DA38-DC92-7DF4-9252163AF6C8}"/>
              </a:ext>
            </a:extLst>
          </p:cNvPr>
          <p:cNvCxnSpPr>
            <a:cxnSpLocks/>
          </p:cNvCxnSpPr>
          <p:nvPr/>
        </p:nvCxnSpPr>
        <p:spPr>
          <a:xfrm flipV="1">
            <a:off x="9678248" y="32409806"/>
            <a:ext cx="0" cy="1333613"/>
          </a:xfrm>
          <a:prstGeom prst="line">
            <a:avLst/>
          </a:prstGeom>
          <a:ln w="19050" cap="flat" cmpd="sng" algn="ctr">
            <a:solidFill>
              <a:schemeClr val="bg1">
                <a:lumMod val="8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17" name="TextBox 716">
            <a:extLst>
              <a:ext uri="{FF2B5EF4-FFF2-40B4-BE49-F238E27FC236}">
                <a16:creationId xmlns:a16="http://schemas.microsoft.com/office/drawing/2014/main" id="{7BF401AA-0BC7-D2C4-9FB8-EB6F16AF80C3}"/>
              </a:ext>
            </a:extLst>
          </p:cNvPr>
          <p:cNvSpPr txBox="1"/>
          <p:nvPr/>
        </p:nvSpPr>
        <p:spPr>
          <a:xfrm>
            <a:off x="7497791" y="32653864"/>
            <a:ext cx="1330322" cy="323165"/>
          </a:xfrm>
          <a:prstGeom prst="rect">
            <a:avLst/>
          </a:prstGeom>
          <a:noFill/>
        </p:spPr>
        <p:txBody>
          <a:bodyPr wrap="square" rtlCol="0">
            <a:spAutoFit/>
          </a:bodyPr>
          <a:lstStyle/>
          <a:p>
            <a:r>
              <a:rPr lang="en-US" sz="1500" dirty="0">
                <a:latin typeface="Abadi" panose="020B0604020104020204" pitchFamily="34" charset="0"/>
              </a:rPr>
              <a:t>Downwelling</a:t>
            </a:r>
          </a:p>
        </p:txBody>
      </p:sp>
      <p:sp>
        <p:nvSpPr>
          <p:cNvPr id="718" name="TextBox 717">
            <a:extLst>
              <a:ext uri="{FF2B5EF4-FFF2-40B4-BE49-F238E27FC236}">
                <a16:creationId xmlns:a16="http://schemas.microsoft.com/office/drawing/2014/main" id="{7BED8840-37FF-51CF-36A5-756A4B9D9AC2}"/>
              </a:ext>
            </a:extLst>
          </p:cNvPr>
          <p:cNvSpPr txBox="1"/>
          <p:nvPr/>
        </p:nvSpPr>
        <p:spPr>
          <a:xfrm>
            <a:off x="10419504" y="32653653"/>
            <a:ext cx="1330322" cy="323165"/>
          </a:xfrm>
          <a:prstGeom prst="rect">
            <a:avLst/>
          </a:prstGeom>
          <a:noFill/>
        </p:spPr>
        <p:txBody>
          <a:bodyPr wrap="square" rtlCol="0">
            <a:spAutoFit/>
          </a:bodyPr>
          <a:lstStyle/>
          <a:p>
            <a:r>
              <a:rPr lang="en-US" sz="1500" dirty="0">
                <a:latin typeface="Abadi" panose="020B0604020104020204" pitchFamily="34" charset="0"/>
              </a:rPr>
              <a:t>Upwelling</a:t>
            </a:r>
          </a:p>
        </p:txBody>
      </p:sp>
      <p:sp>
        <p:nvSpPr>
          <p:cNvPr id="719" name="Rectangle 718">
            <a:extLst>
              <a:ext uri="{FF2B5EF4-FFF2-40B4-BE49-F238E27FC236}">
                <a16:creationId xmlns:a16="http://schemas.microsoft.com/office/drawing/2014/main" id="{4047B55D-F815-56F2-DDDF-C3794A04E990}"/>
              </a:ext>
            </a:extLst>
          </p:cNvPr>
          <p:cNvSpPr/>
          <p:nvPr/>
        </p:nvSpPr>
        <p:spPr>
          <a:xfrm>
            <a:off x="8364563" y="27662393"/>
            <a:ext cx="266700" cy="2750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TextBox 719">
            <a:extLst>
              <a:ext uri="{FF2B5EF4-FFF2-40B4-BE49-F238E27FC236}">
                <a16:creationId xmlns:a16="http://schemas.microsoft.com/office/drawing/2014/main" id="{8B074B27-4443-3533-D2B8-28B2F8A62278}"/>
              </a:ext>
            </a:extLst>
          </p:cNvPr>
          <p:cNvSpPr txBox="1"/>
          <p:nvPr/>
        </p:nvSpPr>
        <p:spPr>
          <a:xfrm>
            <a:off x="8364563" y="27651856"/>
            <a:ext cx="2853089" cy="369332"/>
          </a:xfrm>
          <a:prstGeom prst="rect">
            <a:avLst/>
          </a:prstGeom>
          <a:noFill/>
        </p:spPr>
        <p:txBody>
          <a:bodyPr wrap="square">
            <a:spAutoFit/>
          </a:bodyPr>
          <a:lstStyle/>
          <a:p>
            <a:pPr algn="ctr"/>
            <a:r>
              <a:rPr lang="en-US" dirty="0">
                <a:solidFill>
                  <a:schemeClr val="tx1">
                    <a:lumMod val="65000"/>
                    <a:lumOff val="35000"/>
                  </a:schemeClr>
                </a:solidFill>
                <a:highlight>
                  <a:srgbClr val="FFFFFF"/>
                </a:highlight>
                <a:latin typeface="Abadi" panose="020B0604020104020204" pitchFamily="34" charset="0"/>
              </a:rPr>
              <a:t>Total Trapped Sediment    </a:t>
            </a:r>
            <a:r>
              <a:rPr lang="en-US" dirty="0">
                <a:solidFill>
                  <a:schemeClr val="bg1"/>
                </a:solidFill>
                <a:highlight>
                  <a:srgbClr val="FFFFFF"/>
                </a:highlight>
                <a:latin typeface="Abadi" panose="020B0604020104020204" pitchFamily="34" charset="0"/>
              </a:rPr>
              <a:t>.</a:t>
            </a:r>
            <a:r>
              <a:rPr lang="en-US" dirty="0">
                <a:solidFill>
                  <a:schemeClr val="tx1">
                    <a:lumMod val="65000"/>
                    <a:lumOff val="35000"/>
                  </a:schemeClr>
                </a:solidFill>
                <a:highlight>
                  <a:srgbClr val="FFFFFF"/>
                </a:highlight>
                <a:latin typeface="Abadi" panose="020B0604020104020204" pitchFamily="34" charset="0"/>
              </a:rPr>
              <a:t>  </a:t>
            </a:r>
          </a:p>
        </p:txBody>
      </p:sp>
      <p:sp>
        <p:nvSpPr>
          <p:cNvPr id="721" name="Oval 720">
            <a:extLst>
              <a:ext uri="{FF2B5EF4-FFF2-40B4-BE49-F238E27FC236}">
                <a16:creationId xmlns:a16="http://schemas.microsoft.com/office/drawing/2014/main" id="{496AC7B6-9EF5-1D59-39DA-DC84CCB21579}"/>
              </a:ext>
            </a:extLst>
          </p:cNvPr>
          <p:cNvSpPr/>
          <p:nvPr/>
        </p:nvSpPr>
        <p:spPr>
          <a:xfrm>
            <a:off x="7762244" y="28856423"/>
            <a:ext cx="566866" cy="53576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5F2D92E9-1FD2-2E1B-4340-F18BFB52DC0C}"/>
              </a:ext>
            </a:extLst>
          </p:cNvPr>
          <p:cNvSpPr/>
          <p:nvPr/>
        </p:nvSpPr>
        <p:spPr>
          <a:xfrm>
            <a:off x="10623583" y="30591797"/>
            <a:ext cx="556055" cy="495107"/>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TextBox 722">
            <a:extLst>
              <a:ext uri="{FF2B5EF4-FFF2-40B4-BE49-F238E27FC236}">
                <a16:creationId xmlns:a16="http://schemas.microsoft.com/office/drawing/2014/main" id="{176E1F96-C673-1044-2F21-C77308BC5C0F}"/>
              </a:ext>
            </a:extLst>
          </p:cNvPr>
          <p:cNvSpPr txBox="1"/>
          <p:nvPr/>
        </p:nvSpPr>
        <p:spPr>
          <a:xfrm>
            <a:off x="1531556" y="27936328"/>
            <a:ext cx="3200478" cy="523220"/>
          </a:xfrm>
          <a:prstGeom prst="rect">
            <a:avLst/>
          </a:prstGeom>
          <a:noFill/>
        </p:spPr>
        <p:txBody>
          <a:bodyPr wrap="square" rtlCol="0">
            <a:spAutoFit/>
          </a:bodyPr>
          <a:lstStyle/>
          <a:p>
            <a:r>
              <a:rPr lang="en-US" sz="2800" dirty="0">
                <a:latin typeface="Assistant Medium" pitchFamily="2" charset="-79"/>
                <a:cs typeface="Assistant Medium" pitchFamily="2" charset="-79"/>
              </a:rPr>
              <a:t>Percent Difference:</a:t>
            </a:r>
          </a:p>
        </p:txBody>
      </p:sp>
      <mc:AlternateContent xmlns:mc="http://schemas.openxmlformats.org/markup-compatibility/2006" xmlns:a14="http://schemas.microsoft.com/office/drawing/2010/main">
        <mc:Choice Requires="a14">
          <p:sp>
            <p:nvSpPr>
              <p:cNvPr id="724" name="TextBox 723">
                <a:extLst>
                  <a:ext uri="{FF2B5EF4-FFF2-40B4-BE49-F238E27FC236}">
                    <a16:creationId xmlns:a16="http://schemas.microsoft.com/office/drawing/2014/main" id="{8925B828-C778-8CD7-10F5-72BA3F60065A}"/>
                  </a:ext>
                </a:extLst>
              </p:cNvPr>
              <p:cNvSpPr txBox="1"/>
              <p:nvPr/>
            </p:nvSpPr>
            <p:spPr>
              <a:xfrm>
                <a:off x="1436934" y="28507280"/>
                <a:ext cx="3089201" cy="9717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smtClean="0">
                          <a:solidFill>
                            <a:srgbClr val="241B1C"/>
                          </a:solidFill>
                          <a:latin typeface="Cambria Math" panose="02040503050406030204" pitchFamily="18" charset="0"/>
                        </a:rPr>
                        <m:t>∆</m:t>
                      </m:r>
                      <m:sSup>
                        <m:sSupPr>
                          <m:ctrlPr>
                            <a:rPr lang="en-US" sz="2800" i="1">
                              <a:solidFill>
                                <a:srgbClr val="241B1C"/>
                              </a:solidFill>
                              <a:latin typeface="Cambria Math" panose="02040503050406030204" pitchFamily="18" charset="0"/>
                            </a:rPr>
                          </m:ctrlPr>
                        </m:sSupPr>
                        <m:e>
                          <m:r>
                            <a:rPr lang="en-US" sz="2800" i="1">
                              <a:solidFill>
                                <a:srgbClr val="241B1C"/>
                              </a:solidFill>
                              <a:latin typeface="Cambria Math" panose="02040503050406030204" pitchFamily="18" charset="0"/>
                            </a:rPr>
                            <m:t>𝑠𝑒𝑑</m:t>
                          </m:r>
                        </m:e>
                        <m:sup>
                          <m:r>
                            <a:rPr lang="en-US" sz="2800" i="0">
                              <a:solidFill>
                                <a:srgbClr val="241B1C"/>
                              </a:solidFill>
                              <a:latin typeface="Cambria Math" panose="02040503050406030204" pitchFamily="18" charset="0"/>
                            </a:rPr>
                            <m:t>∗</m:t>
                          </m:r>
                        </m:sup>
                      </m:sSup>
                      <m:r>
                        <a:rPr lang="en-US" sz="2800" i="0">
                          <a:solidFill>
                            <a:srgbClr val="241B1C"/>
                          </a:solidFill>
                          <a:latin typeface="Cambria Math" panose="02040503050406030204" pitchFamily="18" charset="0"/>
                        </a:rPr>
                        <m:t>= </m:t>
                      </m:r>
                      <m:f>
                        <m:fPr>
                          <m:ctrlPr>
                            <a:rPr lang="en-US" sz="2800" i="1">
                              <a:solidFill>
                                <a:srgbClr val="241B1C"/>
                              </a:solidFill>
                              <a:latin typeface="Cambria Math" panose="02040503050406030204" pitchFamily="18" charset="0"/>
                            </a:rPr>
                          </m:ctrlPr>
                        </m:fPr>
                        <m:num>
                          <m:sSub>
                            <m:sSubPr>
                              <m:ctrlPr>
                                <a:rPr lang="en-US" sz="2800" i="1">
                                  <a:solidFill>
                                    <a:srgbClr val="241B1C"/>
                                  </a:solidFill>
                                  <a:latin typeface="Cambria Math" panose="02040503050406030204" pitchFamily="18" charset="0"/>
                                </a:rPr>
                              </m:ctrlPr>
                            </m:sSubPr>
                            <m:e>
                              <m:r>
                                <a:rPr lang="en-US" sz="2800" i="1">
                                  <a:solidFill>
                                    <a:srgbClr val="241B1C"/>
                                  </a:solidFill>
                                  <a:latin typeface="Cambria Math" panose="02040503050406030204" pitchFamily="18" charset="0"/>
                                </a:rPr>
                                <m:t>𝑊</m:t>
                              </m:r>
                            </m:e>
                            <m:sub>
                              <m:r>
                                <a:rPr lang="en-US" sz="2800" i="1">
                                  <a:solidFill>
                                    <a:srgbClr val="241B1C"/>
                                  </a:solidFill>
                                  <a:latin typeface="Cambria Math" panose="02040503050406030204" pitchFamily="18" charset="0"/>
                                </a:rPr>
                                <m:t>𝑜</m:t>
                              </m:r>
                            </m:sub>
                          </m:sSub>
                          <m:r>
                            <a:rPr lang="en-US" sz="2800" i="0">
                              <a:solidFill>
                                <a:srgbClr val="241B1C"/>
                              </a:solidFill>
                              <a:latin typeface="Cambria Math" panose="02040503050406030204" pitchFamily="18" charset="0"/>
                            </a:rPr>
                            <m:t>−</m:t>
                          </m:r>
                          <m:sSub>
                            <m:sSubPr>
                              <m:ctrlPr>
                                <a:rPr lang="en-US" sz="2800" i="1">
                                  <a:solidFill>
                                    <a:srgbClr val="241B1C"/>
                                  </a:solidFill>
                                  <a:latin typeface="Cambria Math" panose="02040503050406030204" pitchFamily="18" charset="0"/>
                                </a:rPr>
                              </m:ctrlPr>
                            </m:sSubPr>
                            <m:e>
                              <m:r>
                                <a:rPr lang="en-US" sz="2800" i="1">
                                  <a:solidFill>
                                    <a:srgbClr val="241B1C"/>
                                  </a:solidFill>
                                  <a:latin typeface="Cambria Math" panose="02040503050406030204" pitchFamily="18" charset="0"/>
                                </a:rPr>
                                <m:t>𝑊</m:t>
                              </m:r>
                            </m:e>
                            <m:sub>
                              <m:r>
                                <a:rPr lang="en-US" sz="2800" i="1">
                                  <a:solidFill>
                                    <a:srgbClr val="241B1C"/>
                                  </a:solidFill>
                                  <a:latin typeface="Cambria Math" panose="02040503050406030204" pitchFamily="18" charset="0"/>
                                </a:rPr>
                                <m:t>𝑐</m:t>
                              </m:r>
                            </m:sub>
                          </m:sSub>
                        </m:num>
                        <m:den>
                          <m:sSub>
                            <m:sSubPr>
                              <m:ctrlPr>
                                <a:rPr lang="en-US" sz="2800" i="1">
                                  <a:solidFill>
                                    <a:srgbClr val="241B1C"/>
                                  </a:solidFill>
                                  <a:latin typeface="Cambria Math" panose="02040503050406030204" pitchFamily="18" charset="0"/>
                                </a:rPr>
                              </m:ctrlPr>
                            </m:sSubPr>
                            <m:e>
                              <m:r>
                                <a:rPr lang="en-US" sz="2800" i="1">
                                  <a:solidFill>
                                    <a:srgbClr val="241B1C"/>
                                  </a:solidFill>
                                  <a:latin typeface="Cambria Math" panose="02040503050406030204" pitchFamily="18" charset="0"/>
                                </a:rPr>
                                <m:t>𝑊</m:t>
                              </m:r>
                            </m:e>
                            <m:sub>
                              <m:r>
                                <a:rPr lang="en-US" sz="2800" i="1">
                                  <a:solidFill>
                                    <a:srgbClr val="241B1C"/>
                                  </a:solidFill>
                                  <a:latin typeface="Cambria Math" panose="02040503050406030204" pitchFamily="18" charset="0"/>
                                </a:rPr>
                                <m:t>𝑐</m:t>
                              </m:r>
                            </m:sub>
                          </m:sSub>
                        </m:den>
                      </m:f>
                    </m:oMath>
                  </m:oMathPara>
                </a14:m>
                <a:endParaRPr lang="en-US" sz="2800" dirty="0">
                  <a:solidFill>
                    <a:srgbClr val="241B1C"/>
                  </a:solidFill>
                </a:endParaRPr>
              </a:p>
            </p:txBody>
          </p:sp>
        </mc:Choice>
        <mc:Fallback xmlns="">
          <p:sp>
            <p:nvSpPr>
              <p:cNvPr id="724" name="TextBox 723">
                <a:extLst>
                  <a:ext uri="{FF2B5EF4-FFF2-40B4-BE49-F238E27FC236}">
                    <a16:creationId xmlns:a16="http://schemas.microsoft.com/office/drawing/2014/main" id="{8925B828-C778-8CD7-10F5-72BA3F60065A}"/>
                  </a:ext>
                </a:extLst>
              </p:cNvPr>
              <p:cNvSpPr txBox="1">
                <a:spLocks noRot="1" noChangeAspect="1" noMove="1" noResize="1" noEditPoints="1" noAdjustHandles="1" noChangeArrowheads="1" noChangeShapeType="1" noTextEdit="1"/>
              </p:cNvSpPr>
              <p:nvPr/>
            </p:nvSpPr>
            <p:spPr>
              <a:xfrm>
                <a:off x="1436934" y="28507280"/>
                <a:ext cx="3089201" cy="971741"/>
              </a:xfrm>
              <a:prstGeom prst="rect">
                <a:avLst/>
              </a:prstGeom>
              <a:blipFill>
                <a:blip r:embed="rId172"/>
                <a:stretch>
                  <a:fillRect/>
                </a:stretch>
              </a:blipFill>
            </p:spPr>
            <p:txBody>
              <a:bodyPr/>
              <a:lstStyle/>
              <a:p>
                <a:r>
                  <a:rPr lang="en-US">
                    <a:noFill/>
                  </a:rPr>
                  <a:t> </a:t>
                </a:r>
              </a:p>
            </p:txBody>
          </p:sp>
        </mc:Fallback>
      </mc:AlternateContent>
      <p:grpSp>
        <p:nvGrpSpPr>
          <p:cNvPr id="728" name="Group 727">
            <a:extLst>
              <a:ext uri="{FF2B5EF4-FFF2-40B4-BE49-F238E27FC236}">
                <a16:creationId xmlns:a16="http://schemas.microsoft.com/office/drawing/2014/main" id="{9E4152E1-2D4E-B957-D170-675E87A060FD}"/>
              </a:ext>
            </a:extLst>
          </p:cNvPr>
          <p:cNvGrpSpPr/>
          <p:nvPr/>
        </p:nvGrpSpPr>
        <p:grpSpPr>
          <a:xfrm>
            <a:off x="1249078" y="29651007"/>
            <a:ext cx="4611521" cy="2619482"/>
            <a:chOff x="908108" y="31596328"/>
            <a:chExt cx="4611521" cy="2619482"/>
          </a:xfrm>
        </p:grpSpPr>
        <p:sp>
          <p:nvSpPr>
            <p:cNvPr id="725" name="TextBox 724">
              <a:extLst>
                <a:ext uri="{FF2B5EF4-FFF2-40B4-BE49-F238E27FC236}">
                  <a16:creationId xmlns:a16="http://schemas.microsoft.com/office/drawing/2014/main" id="{BC85DD2D-8EFD-5741-F6E1-B551B06A890B}"/>
                </a:ext>
              </a:extLst>
            </p:cNvPr>
            <p:cNvSpPr txBox="1"/>
            <p:nvPr/>
          </p:nvSpPr>
          <p:spPr>
            <a:xfrm>
              <a:off x="924418" y="31596328"/>
              <a:ext cx="4388753" cy="830997"/>
            </a:xfrm>
            <a:prstGeom prst="rect">
              <a:avLst/>
            </a:prstGeom>
            <a:noFill/>
          </p:spPr>
          <p:txBody>
            <a:bodyPr wrap="square">
              <a:spAutoFit/>
            </a:bodyPr>
            <a:lstStyle/>
            <a:p>
              <a:r>
                <a:rPr lang="en-US" sz="2400" dirty="0">
                  <a:highlight>
                    <a:srgbClr val="FDFED0"/>
                  </a:highlight>
                  <a:latin typeface="Assistant Medium" pitchFamily="2" charset="-79"/>
                  <a:cs typeface="Assistant Medium" pitchFamily="2" charset="-79"/>
                </a:rPr>
                <a:t>- Downwelling: </a:t>
              </a:r>
            </a:p>
            <a:p>
              <a:r>
                <a:rPr lang="en-US" sz="2400" dirty="0">
                  <a:highlight>
                    <a:srgbClr val="FFFFFF"/>
                  </a:highlight>
                  <a:latin typeface="Assistant Medium" pitchFamily="2" charset="-79"/>
                  <a:cs typeface="Assistant Medium" pitchFamily="2" charset="-79"/>
                </a:rPr>
                <a:t>more sediment in open traps</a:t>
              </a:r>
            </a:p>
          </p:txBody>
        </p:sp>
        <p:sp>
          <p:nvSpPr>
            <p:cNvPr id="726" name="TextBox 725">
              <a:extLst>
                <a:ext uri="{FF2B5EF4-FFF2-40B4-BE49-F238E27FC236}">
                  <a16:creationId xmlns:a16="http://schemas.microsoft.com/office/drawing/2014/main" id="{8C311A3B-3D34-7E83-E701-B4F75C342AAA}"/>
                </a:ext>
              </a:extLst>
            </p:cNvPr>
            <p:cNvSpPr txBox="1"/>
            <p:nvPr/>
          </p:nvSpPr>
          <p:spPr>
            <a:xfrm>
              <a:off x="908108" y="32504030"/>
              <a:ext cx="3314957" cy="830997"/>
            </a:xfrm>
            <a:prstGeom prst="rect">
              <a:avLst/>
            </a:prstGeom>
            <a:noFill/>
          </p:spPr>
          <p:txBody>
            <a:bodyPr wrap="square">
              <a:spAutoFit/>
            </a:bodyPr>
            <a:lstStyle/>
            <a:p>
              <a:r>
                <a:rPr lang="en-US" sz="2400" dirty="0">
                  <a:highlight>
                    <a:srgbClr val="FDFED0"/>
                  </a:highlight>
                  <a:latin typeface="Assistant Medium" pitchFamily="2" charset="-79"/>
                  <a:cs typeface="Assistant Medium" pitchFamily="2" charset="-79"/>
                </a:rPr>
                <a:t>- Neutral fluxes: </a:t>
              </a:r>
            </a:p>
            <a:p>
              <a:r>
                <a:rPr lang="en-US" sz="2400" dirty="0">
                  <a:highlight>
                    <a:srgbClr val="FFFFFF"/>
                  </a:highlight>
                  <a:latin typeface="Assistant Medium" pitchFamily="2" charset="-79"/>
                  <a:cs typeface="Assistant Medium" pitchFamily="2" charset="-79"/>
                </a:rPr>
                <a:t>similar amounts</a:t>
              </a:r>
            </a:p>
          </p:txBody>
        </p:sp>
        <p:sp>
          <p:nvSpPr>
            <p:cNvPr id="727" name="TextBox 726">
              <a:extLst>
                <a:ext uri="{FF2B5EF4-FFF2-40B4-BE49-F238E27FC236}">
                  <a16:creationId xmlns:a16="http://schemas.microsoft.com/office/drawing/2014/main" id="{CE105C94-4593-8176-0AE0-31E719466439}"/>
                </a:ext>
              </a:extLst>
            </p:cNvPr>
            <p:cNvSpPr txBox="1"/>
            <p:nvPr/>
          </p:nvSpPr>
          <p:spPr>
            <a:xfrm>
              <a:off x="911935" y="33384813"/>
              <a:ext cx="4607694" cy="830997"/>
            </a:xfrm>
            <a:prstGeom prst="rect">
              <a:avLst/>
            </a:prstGeom>
            <a:noFill/>
          </p:spPr>
          <p:txBody>
            <a:bodyPr wrap="square">
              <a:spAutoFit/>
            </a:bodyPr>
            <a:lstStyle/>
            <a:p>
              <a:r>
                <a:rPr lang="en-US" sz="2400" dirty="0">
                  <a:highlight>
                    <a:srgbClr val="FDFED0"/>
                  </a:highlight>
                  <a:latin typeface="Assistant Medium" pitchFamily="2" charset="-79"/>
                  <a:cs typeface="Assistant Medium" pitchFamily="2" charset="-79"/>
                </a:rPr>
                <a:t>- Upwelling: </a:t>
              </a:r>
            </a:p>
            <a:p>
              <a:r>
                <a:rPr lang="en-US" sz="2400" dirty="0">
                  <a:highlight>
                    <a:srgbClr val="FFFFFF"/>
                  </a:highlight>
                  <a:latin typeface="Assistant Medium" pitchFamily="2" charset="-79"/>
                  <a:cs typeface="Assistant Medium" pitchFamily="2" charset="-79"/>
                </a:rPr>
                <a:t>more sediment in closed traps</a:t>
              </a:r>
            </a:p>
          </p:txBody>
        </p:sp>
      </p:grpSp>
      <p:sp>
        <p:nvSpPr>
          <p:cNvPr id="729" name="TextBox 728">
            <a:extLst>
              <a:ext uri="{FF2B5EF4-FFF2-40B4-BE49-F238E27FC236}">
                <a16:creationId xmlns:a16="http://schemas.microsoft.com/office/drawing/2014/main" id="{E9BA1F6B-0BCE-964C-FFDF-25010BCF1685}"/>
              </a:ext>
            </a:extLst>
          </p:cNvPr>
          <p:cNvSpPr txBox="1"/>
          <p:nvPr/>
        </p:nvSpPr>
        <p:spPr>
          <a:xfrm>
            <a:off x="1339336" y="32765563"/>
            <a:ext cx="5433887" cy="954107"/>
          </a:xfrm>
          <a:prstGeom prst="rect">
            <a:avLst/>
          </a:prstGeom>
          <a:solidFill>
            <a:srgbClr val="7FCDBB"/>
          </a:solidFill>
          <a:ln>
            <a:solidFill>
              <a:srgbClr val="7FCDBB"/>
            </a:solidFill>
          </a:ln>
        </p:spPr>
        <p:txBody>
          <a:bodyPr wrap="square">
            <a:spAutoFit/>
          </a:bodyPr>
          <a:lstStyle/>
          <a:p>
            <a:pPr algn="ctr"/>
            <a:r>
              <a:rPr lang="en-US" sz="2800" dirty="0">
                <a:latin typeface="Assistant Medium" pitchFamily="2" charset="-79"/>
                <a:cs typeface="Assistant Medium" pitchFamily="2" charset="-79"/>
              </a:rPr>
              <a:t>Vertical hyporheic flux can change sediment deposition by ±50%</a:t>
            </a:r>
          </a:p>
        </p:txBody>
      </p:sp>
      <p:sp>
        <p:nvSpPr>
          <p:cNvPr id="730" name="TextBox 729">
            <a:extLst>
              <a:ext uri="{FF2B5EF4-FFF2-40B4-BE49-F238E27FC236}">
                <a16:creationId xmlns:a16="http://schemas.microsoft.com/office/drawing/2014/main" id="{52032E1F-F0E1-D66E-B91A-8E1ED73288E9}"/>
              </a:ext>
            </a:extLst>
          </p:cNvPr>
          <p:cNvSpPr txBox="1"/>
          <p:nvPr/>
        </p:nvSpPr>
        <p:spPr>
          <a:xfrm>
            <a:off x="694874" y="34087089"/>
            <a:ext cx="12057215" cy="1338828"/>
          </a:xfrm>
          <a:prstGeom prst="rect">
            <a:avLst/>
          </a:prstGeom>
          <a:noFill/>
          <a:ln>
            <a:noFill/>
          </a:ln>
        </p:spPr>
        <p:txBody>
          <a:bodyPr wrap="square">
            <a:spAutoFit/>
          </a:bodyPr>
          <a:lstStyle/>
          <a:p>
            <a:pPr marL="457200" indent="-457200">
              <a:buFont typeface="Arial" panose="020B0604020202020204" pitchFamily="34" charset="0"/>
              <a:buChar char="•"/>
            </a:pPr>
            <a:r>
              <a:rPr lang="en-US" sz="2700" dirty="0">
                <a:latin typeface="Assistant Medium" pitchFamily="2" charset="-79"/>
                <a:cs typeface="Assistant Medium" pitchFamily="2" charset="-79"/>
              </a:rPr>
              <a:t>Longer suspended sediment duration in spring allows for hyporheic flux to influence deposition from the water column for longer, enhancing its effect.</a:t>
            </a:r>
          </a:p>
          <a:p>
            <a:pPr marL="457200" indent="-457200">
              <a:buFont typeface="Arial" panose="020B0604020202020204" pitchFamily="34" charset="0"/>
              <a:buChar char="•"/>
            </a:pPr>
            <a:r>
              <a:rPr lang="en-US" sz="2700" dirty="0">
                <a:latin typeface="Assistant Medium" pitchFamily="2" charset="-79"/>
                <a:cs typeface="Assistant Medium" pitchFamily="2" charset="-79"/>
              </a:rPr>
              <a:t>Hyporheic flux may be able to influence deposition of sand moving as bedload.</a:t>
            </a:r>
          </a:p>
        </p:txBody>
      </p:sp>
      <p:sp>
        <p:nvSpPr>
          <p:cNvPr id="733" name="TextBox 732">
            <a:extLst>
              <a:ext uri="{FF2B5EF4-FFF2-40B4-BE49-F238E27FC236}">
                <a16:creationId xmlns:a16="http://schemas.microsoft.com/office/drawing/2014/main" id="{1478CCE3-3F67-6775-8908-C972B97B63EC}"/>
              </a:ext>
            </a:extLst>
          </p:cNvPr>
          <p:cNvSpPr txBox="1"/>
          <p:nvPr/>
        </p:nvSpPr>
        <p:spPr>
          <a:xfrm>
            <a:off x="13477945" y="16290834"/>
            <a:ext cx="12784904" cy="1338828"/>
          </a:xfrm>
          <a:prstGeom prst="rect">
            <a:avLst/>
          </a:prstGeom>
          <a:noFill/>
        </p:spPr>
        <p:txBody>
          <a:bodyPr wrap="square">
            <a:spAutoFit/>
          </a:bodyPr>
          <a:lstStyle/>
          <a:p>
            <a:r>
              <a:rPr lang="en-US" sz="2700" b="1" dirty="0">
                <a:latin typeface="Assistant Medium"/>
              </a:rPr>
              <a:t>Particulate constituents (SS, POC and PP) exhibited clockwise hysteresis</a:t>
            </a:r>
            <a:r>
              <a:rPr lang="en-US" sz="2700" dirty="0">
                <a:latin typeface="Assistant Medium"/>
              </a:rPr>
              <a:t> in the summer. SS behaved similarly in the spring, except for the last high flow event, suggesting depletion of local sediment sources after consecutive high flow events.</a:t>
            </a:r>
          </a:p>
        </p:txBody>
      </p:sp>
      <p:pic>
        <p:nvPicPr>
          <p:cNvPr id="5" name="Picture 4" descr="A close-up of a graph&#10;&#10;AI-generated content may be incorrect.">
            <a:extLst>
              <a:ext uri="{FF2B5EF4-FFF2-40B4-BE49-F238E27FC236}">
                <a16:creationId xmlns:a16="http://schemas.microsoft.com/office/drawing/2014/main" id="{A7D2DC3B-3EA1-C1B4-4A29-5F5FA287F42E}"/>
              </a:ext>
            </a:extLst>
          </p:cNvPr>
          <p:cNvPicPr>
            <a:picLocks noChangeAspect="1"/>
          </p:cNvPicPr>
          <p:nvPr/>
        </p:nvPicPr>
        <p:blipFill>
          <a:blip r:embed="rId173"/>
          <a:srcRect r="50408"/>
          <a:stretch/>
        </p:blipFill>
        <p:spPr>
          <a:xfrm>
            <a:off x="17751874" y="6317461"/>
            <a:ext cx="8266611" cy="3253068"/>
          </a:xfrm>
          <a:prstGeom prst="rect">
            <a:avLst/>
          </a:prstGeom>
        </p:spPr>
      </p:pic>
      <p:pic>
        <p:nvPicPr>
          <p:cNvPr id="7" name="Picture 6" descr="A close-up of a graph&#10;&#10;AI-generated content may be incorrect.">
            <a:extLst>
              <a:ext uri="{FF2B5EF4-FFF2-40B4-BE49-F238E27FC236}">
                <a16:creationId xmlns:a16="http://schemas.microsoft.com/office/drawing/2014/main" id="{9C88F8AD-377B-1CE0-A3E5-34B1F5443F4D}"/>
              </a:ext>
            </a:extLst>
          </p:cNvPr>
          <p:cNvPicPr>
            <a:picLocks noChangeAspect="1"/>
          </p:cNvPicPr>
          <p:nvPr/>
        </p:nvPicPr>
        <p:blipFill>
          <a:blip r:embed="rId173"/>
          <a:srcRect l="49731"/>
          <a:stretch/>
        </p:blipFill>
        <p:spPr>
          <a:xfrm>
            <a:off x="17766956" y="9487574"/>
            <a:ext cx="8251530" cy="3203395"/>
          </a:xfrm>
          <a:prstGeom prst="rect">
            <a:avLst/>
          </a:prstGeom>
        </p:spPr>
      </p:pic>
      <p:sp>
        <p:nvSpPr>
          <p:cNvPr id="19" name="TextBox 18">
            <a:extLst>
              <a:ext uri="{FF2B5EF4-FFF2-40B4-BE49-F238E27FC236}">
                <a16:creationId xmlns:a16="http://schemas.microsoft.com/office/drawing/2014/main" id="{9D8CB38F-EF17-1634-34D4-4B1FCCD1D547}"/>
              </a:ext>
            </a:extLst>
          </p:cNvPr>
          <p:cNvSpPr txBox="1"/>
          <p:nvPr/>
        </p:nvSpPr>
        <p:spPr>
          <a:xfrm>
            <a:off x="22347520" y="12926415"/>
            <a:ext cx="3178628" cy="2677656"/>
          </a:xfrm>
          <a:prstGeom prst="rect">
            <a:avLst/>
          </a:prstGeom>
          <a:solidFill>
            <a:srgbClr val="EAEAF3"/>
          </a:solidFill>
          <a:ln>
            <a:solidFill>
              <a:schemeClr val="bg1">
                <a:lumMod val="95000"/>
              </a:schemeClr>
            </a:solidFill>
          </a:ln>
        </p:spPr>
        <p:txBody>
          <a:bodyPr wrap="square" rtlCol="0">
            <a:spAutoFit/>
          </a:bodyPr>
          <a:lstStyle/>
          <a:p>
            <a:pPr algn="ctr"/>
            <a:r>
              <a:rPr lang="en-US" sz="2400" dirty="0">
                <a:latin typeface="Assistant Medium"/>
              </a:rPr>
              <a:t>Spring POC concentrations were too low that no reliable hysteresis could be obtained, and no phosphorus was analyzed for the spring</a:t>
            </a:r>
          </a:p>
        </p:txBody>
      </p:sp>
      <p:pic>
        <p:nvPicPr>
          <p:cNvPr id="23" name="Picture 22" descr="A graph showing shear stress&#10;&#10;AI-generated content may be incorrect.">
            <a:extLst>
              <a:ext uri="{FF2B5EF4-FFF2-40B4-BE49-F238E27FC236}">
                <a16:creationId xmlns:a16="http://schemas.microsoft.com/office/drawing/2014/main" id="{AB547762-07A5-606B-8F67-FD0AECE9D538}"/>
              </a:ext>
            </a:extLst>
          </p:cNvPr>
          <p:cNvPicPr>
            <a:picLocks noChangeAspect="1"/>
          </p:cNvPicPr>
          <p:nvPr/>
        </p:nvPicPr>
        <p:blipFill>
          <a:blip r:embed="rId174"/>
          <a:stretch>
            <a:fillRect/>
          </a:stretch>
        </p:blipFill>
        <p:spPr>
          <a:xfrm>
            <a:off x="17766956" y="12603468"/>
            <a:ext cx="4308653" cy="3462652"/>
          </a:xfrm>
          <a:prstGeom prst="rect">
            <a:avLst/>
          </a:prstGeom>
        </p:spPr>
      </p:pic>
      <p:sp>
        <p:nvSpPr>
          <p:cNvPr id="28" name="TextBox 27">
            <a:extLst>
              <a:ext uri="{FF2B5EF4-FFF2-40B4-BE49-F238E27FC236}">
                <a16:creationId xmlns:a16="http://schemas.microsoft.com/office/drawing/2014/main" id="{4ED3EC33-3CBA-9063-A133-76251D542471}"/>
              </a:ext>
            </a:extLst>
          </p:cNvPr>
          <p:cNvSpPr txBox="1"/>
          <p:nvPr/>
        </p:nvSpPr>
        <p:spPr>
          <a:xfrm>
            <a:off x="18126262" y="5837751"/>
            <a:ext cx="7788542" cy="461665"/>
          </a:xfrm>
          <a:prstGeom prst="rect">
            <a:avLst/>
          </a:prstGeom>
          <a:noFill/>
        </p:spPr>
        <p:txBody>
          <a:bodyPr wrap="square" rtlCol="0">
            <a:spAutoFit/>
          </a:bodyPr>
          <a:lstStyle/>
          <a:p>
            <a:pPr algn="ctr"/>
            <a:r>
              <a:rPr lang="en-US" sz="2400" dirty="0">
                <a:highlight>
                  <a:srgbClr val="EDF8B1"/>
                </a:highlight>
                <a:latin typeface="Assistant Medium"/>
              </a:rPr>
              <a:t>Example Hysteresis Patterns in Summer and Spring</a:t>
            </a:r>
          </a:p>
        </p:txBody>
      </p:sp>
      <p:grpSp>
        <p:nvGrpSpPr>
          <p:cNvPr id="137" name="Group 136">
            <a:extLst>
              <a:ext uri="{FF2B5EF4-FFF2-40B4-BE49-F238E27FC236}">
                <a16:creationId xmlns:a16="http://schemas.microsoft.com/office/drawing/2014/main" id="{626D8311-7355-F3F9-BEBD-CD32CC935EE5}"/>
              </a:ext>
            </a:extLst>
          </p:cNvPr>
          <p:cNvGrpSpPr/>
          <p:nvPr/>
        </p:nvGrpSpPr>
        <p:grpSpPr>
          <a:xfrm>
            <a:off x="13305732" y="14821043"/>
            <a:ext cx="2116186" cy="1331604"/>
            <a:chOff x="29682074" y="6459751"/>
            <a:chExt cx="2116186" cy="1331604"/>
          </a:xfrm>
        </p:grpSpPr>
        <p:cxnSp>
          <p:nvCxnSpPr>
            <p:cNvPr id="30" name="Straight Arrow Connector 29">
              <a:extLst>
                <a:ext uri="{FF2B5EF4-FFF2-40B4-BE49-F238E27FC236}">
                  <a16:creationId xmlns:a16="http://schemas.microsoft.com/office/drawing/2014/main" id="{EEEAC910-58F9-B750-85D8-C4FE11A3FA24}"/>
                </a:ext>
              </a:extLst>
            </p:cNvPr>
            <p:cNvCxnSpPr>
              <a:cxnSpLocks/>
            </p:cNvCxnSpPr>
            <p:nvPr/>
          </p:nvCxnSpPr>
          <p:spPr>
            <a:xfrm flipH="1" flipV="1">
              <a:off x="30225590" y="6459751"/>
              <a:ext cx="4877" cy="1037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70A7122-0187-6C8F-BAC3-E27DDFFE80DC}"/>
                </a:ext>
              </a:extLst>
            </p:cNvPr>
            <p:cNvCxnSpPr>
              <a:cxnSpLocks/>
            </p:cNvCxnSpPr>
            <p:nvPr/>
          </p:nvCxnSpPr>
          <p:spPr>
            <a:xfrm>
              <a:off x="30218378" y="7493100"/>
              <a:ext cx="1579882" cy="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09071259-A23C-B7DE-85A8-1A41917FFBCB}"/>
                </a:ext>
              </a:extLst>
            </p:cNvPr>
            <p:cNvSpPr/>
            <p:nvPr/>
          </p:nvSpPr>
          <p:spPr>
            <a:xfrm>
              <a:off x="30266762" y="6606116"/>
              <a:ext cx="1402011" cy="763705"/>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37" name="Freeform: Shape 36">
              <a:extLst>
                <a:ext uri="{FF2B5EF4-FFF2-40B4-BE49-F238E27FC236}">
                  <a16:creationId xmlns:a16="http://schemas.microsoft.com/office/drawing/2014/main" id="{3821AF4C-34D4-65A5-E4F1-0AE2F5DD40B4}"/>
                </a:ext>
              </a:extLst>
            </p:cNvPr>
            <p:cNvSpPr/>
            <p:nvPr/>
          </p:nvSpPr>
          <p:spPr>
            <a:xfrm flipH="1">
              <a:off x="30230467" y="6571449"/>
              <a:ext cx="1402007" cy="682469"/>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rgbClr val="00206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4">
                    <a:lumMod val="50000"/>
                  </a:schemeClr>
                </a:solidFill>
              </a:endParaRPr>
            </a:p>
          </p:txBody>
        </p:sp>
        <p:sp>
          <p:nvSpPr>
            <p:cNvPr id="40" name="TextBox 39">
              <a:extLst>
                <a:ext uri="{FF2B5EF4-FFF2-40B4-BE49-F238E27FC236}">
                  <a16:creationId xmlns:a16="http://schemas.microsoft.com/office/drawing/2014/main" id="{F64C42CF-EC46-A342-18AD-73616BB1E48F}"/>
                </a:ext>
              </a:extLst>
            </p:cNvPr>
            <p:cNvSpPr txBox="1"/>
            <p:nvPr/>
          </p:nvSpPr>
          <p:spPr>
            <a:xfrm>
              <a:off x="29682074" y="6571449"/>
              <a:ext cx="655282" cy="800219"/>
            </a:xfrm>
            <a:prstGeom prst="rect">
              <a:avLst/>
            </a:prstGeom>
            <a:noFill/>
          </p:spPr>
          <p:txBody>
            <a:bodyPr wrap="square" rtlCol="0">
              <a:spAutoFit/>
            </a:bodyPr>
            <a:lstStyle/>
            <a:p>
              <a:pPr algn="ctr"/>
              <a:r>
                <a:rPr lang="el-GR" dirty="0">
                  <a:solidFill>
                    <a:srgbClr val="1D91C0"/>
                  </a:solidFill>
                  <a:latin typeface="Calibri" panose="020F0502020204030204" pitchFamily="34" charset="0"/>
                  <a:ea typeface="Calibri" panose="020F0502020204030204" pitchFamily="34" charset="0"/>
                  <a:cs typeface="Calibri" panose="020F0502020204030204" pitchFamily="34" charset="0"/>
                </a:rPr>
                <a:t>τ</a:t>
              </a:r>
              <a:r>
                <a:rPr lang="en-US" sz="1400" dirty="0">
                  <a:latin typeface="Abadi" panose="020B0604020104020204" pitchFamily="34" charset="0"/>
                </a:rPr>
                <a:t> </a:t>
              </a:r>
            </a:p>
            <a:p>
              <a:pPr algn="ctr"/>
              <a:r>
                <a:rPr lang="en-US" sz="1400" dirty="0">
                  <a:latin typeface="Abadi" panose="020B0604020104020204" pitchFamily="34" charset="0"/>
                </a:rPr>
                <a:t>and</a:t>
              </a:r>
            </a:p>
            <a:p>
              <a:pPr algn="ctr"/>
              <a:r>
                <a:rPr lang="en-US" sz="1400" dirty="0">
                  <a:solidFill>
                    <a:srgbClr val="002060"/>
                  </a:solidFill>
                  <a:latin typeface="Abadi" panose="020B0604020104020204" pitchFamily="34" charset="0"/>
                </a:rPr>
                <a:t>[C]</a:t>
              </a:r>
              <a:endParaRPr lang="es-AR" sz="1400" dirty="0">
                <a:solidFill>
                  <a:srgbClr val="002060"/>
                </a:solidFill>
                <a:latin typeface="Abadi" panose="020B0604020104020204" pitchFamily="34" charset="0"/>
              </a:endParaRPr>
            </a:p>
          </p:txBody>
        </p:sp>
        <p:sp>
          <p:nvSpPr>
            <p:cNvPr id="42" name="TextBox 41">
              <a:extLst>
                <a:ext uri="{FF2B5EF4-FFF2-40B4-BE49-F238E27FC236}">
                  <a16:creationId xmlns:a16="http://schemas.microsoft.com/office/drawing/2014/main" id="{DF433E40-8438-440D-3E6B-F7C9400E5AC7}"/>
                </a:ext>
              </a:extLst>
            </p:cNvPr>
            <p:cNvSpPr txBox="1"/>
            <p:nvPr/>
          </p:nvSpPr>
          <p:spPr>
            <a:xfrm>
              <a:off x="30698057" y="7483578"/>
              <a:ext cx="585714" cy="307777"/>
            </a:xfrm>
            <a:prstGeom prst="rect">
              <a:avLst/>
            </a:prstGeom>
            <a:noFill/>
          </p:spPr>
          <p:txBody>
            <a:bodyPr wrap="square" rtlCol="0">
              <a:spAutoFit/>
            </a:bodyPr>
            <a:lstStyle/>
            <a:p>
              <a:r>
                <a:rPr lang="en-US" sz="1400" dirty="0">
                  <a:latin typeface="Abadi" panose="020B0604020104020204" pitchFamily="34" charset="0"/>
                </a:rPr>
                <a:t>Time</a:t>
              </a:r>
              <a:endParaRPr lang="es-AR" sz="1400" dirty="0">
                <a:latin typeface="Abadi" panose="020B0604020104020204" pitchFamily="34" charset="0"/>
              </a:endParaRPr>
            </a:p>
          </p:txBody>
        </p:sp>
      </p:grpSp>
      <p:sp>
        <p:nvSpPr>
          <p:cNvPr id="75" name="TextBox 74">
            <a:extLst>
              <a:ext uri="{FF2B5EF4-FFF2-40B4-BE49-F238E27FC236}">
                <a16:creationId xmlns:a16="http://schemas.microsoft.com/office/drawing/2014/main" id="{2A899318-9F74-D203-7DA5-105E8CC65199}"/>
              </a:ext>
            </a:extLst>
          </p:cNvPr>
          <p:cNvSpPr txBox="1">
            <a:spLocks/>
          </p:cNvSpPr>
          <p:nvPr/>
        </p:nvSpPr>
        <p:spPr>
          <a:xfrm>
            <a:off x="13849248" y="14566864"/>
            <a:ext cx="1628101" cy="307777"/>
          </a:xfrm>
          <a:prstGeom prst="rect">
            <a:avLst/>
          </a:prstGeom>
          <a:noFill/>
        </p:spPr>
        <p:txBody>
          <a:bodyPr wrap="square" rtlCol="0">
            <a:spAutoFit/>
          </a:bodyPr>
          <a:lstStyle/>
          <a:p>
            <a:r>
              <a:rPr lang="en-US" altLang="es-AR" sz="1400" dirty="0">
                <a:latin typeface="Assistant Medium" pitchFamily="2" charset="0"/>
                <a:ea typeface="Calibri" panose="020F0502020204030204" pitchFamily="34" charset="0"/>
                <a:cs typeface="Assistant Medium"/>
              </a:rPr>
              <a:t>Counter-</a:t>
            </a:r>
            <a:r>
              <a:rPr lang="en-US" sz="1400" dirty="0">
                <a:latin typeface="Assistant Medium" pitchFamily="2" charset="0"/>
                <a:ea typeface="Calibri" panose="020F0502020204030204" pitchFamily="34" charset="0"/>
                <a:cs typeface="Assistant Medium"/>
              </a:rPr>
              <a:t>Clockwise</a:t>
            </a:r>
            <a:endParaRPr lang="en-US" sz="1400" dirty="0"/>
          </a:p>
        </p:txBody>
      </p:sp>
      <p:graphicFrame>
        <p:nvGraphicFramePr>
          <p:cNvPr id="93" name="Table 92">
            <a:extLst>
              <a:ext uri="{FF2B5EF4-FFF2-40B4-BE49-F238E27FC236}">
                <a16:creationId xmlns:a16="http://schemas.microsoft.com/office/drawing/2014/main" id="{BEE1A627-3C2A-2AA8-DB4B-7B82511237AE}"/>
              </a:ext>
            </a:extLst>
          </p:cNvPr>
          <p:cNvGraphicFramePr>
            <a:graphicFrameLocks noGrp="1"/>
          </p:cNvGraphicFramePr>
          <p:nvPr>
            <p:extLst>
              <p:ext uri="{D42A27DB-BD31-4B8C-83A1-F6EECF244321}">
                <p14:modId xmlns:p14="http://schemas.microsoft.com/office/powerpoint/2010/main" val="2647999686"/>
              </p:ext>
            </p:extLst>
          </p:nvPr>
        </p:nvGraphicFramePr>
        <p:xfrm>
          <a:off x="13795388" y="5731260"/>
          <a:ext cx="3572755" cy="4379390"/>
        </p:xfrm>
        <a:graphic>
          <a:graphicData uri="http://schemas.openxmlformats.org/drawingml/2006/table">
            <a:tbl>
              <a:tblPr firstRow="1" bandCol="1">
                <a:tableStyleId>{B301B821-A1FF-4177-AEE7-76D212191A09}</a:tableStyleId>
              </a:tblPr>
              <a:tblGrid>
                <a:gridCol w="713279">
                  <a:extLst>
                    <a:ext uri="{9D8B030D-6E8A-4147-A177-3AD203B41FA5}">
                      <a16:colId xmlns:a16="http://schemas.microsoft.com/office/drawing/2014/main" val="283775316"/>
                    </a:ext>
                  </a:extLst>
                </a:gridCol>
                <a:gridCol w="918241">
                  <a:extLst>
                    <a:ext uri="{9D8B030D-6E8A-4147-A177-3AD203B41FA5}">
                      <a16:colId xmlns:a16="http://schemas.microsoft.com/office/drawing/2014/main" val="2156973913"/>
                    </a:ext>
                  </a:extLst>
                </a:gridCol>
                <a:gridCol w="979456">
                  <a:extLst>
                    <a:ext uri="{9D8B030D-6E8A-4147-A177-3AD203B41FA5}">
                      <a16:colId xmlns:a16="http://schemas.microsoft.com/office/drawing/2014/main" val="2075862372"/>
                    </a:ext>
                  </a:extLst>
                </a:gridCol>
                <a:gridCol w="961779">
                  <a:extLst>
                    <a:ext uri="{9D8B030D-6E8A-4147-A177-3AD203B41FA5}">
                      <a16:colId xmlns:a16="http://schemas.microsoft.com/office/drawing/2014/main" val="1692722674"/>
                    </a:ext>
                  </a:extLst>
                </a:gridCol>
              </a:tblGrid>
              <a:tr h="290536">
                <a:tc gridSpan="4">
                  <a:txBody>
                    <a:bodyPr/>
                    <a:lstStyle/>
                    <a:p>
                      <a:pPr algn="ctr" fontAlgn="ctr"/>
                      <a:r>
                        <a:rPr lang="en-US" sz="1400" b="1" i="0" u="none" strike="noStrike" dirty="0">
                          <a:solidFill>
                            <a:schemeClr val="bg1"/>
                          </a:solidFill>
                          <a:effectLst/>
                          <a:latin typeface="Assistant Medium"/>
                        </a:rPr>
                        <a:t>Peak constituent concentrations</a:t>
                      </a:r>
                    </a:p>
                  </a:txBody>
                  <a:tcPr marL="9525" marR="9525" marT="9525" marB="0" anchor="ctr">
                    <a:lnL w="12700" cap="flat" cmpd="sng" algn="ctr">
                      <a:noFill/>
                      <a:prstDash val="solid"/>
                      <a:round/>
                      <a:headEnd type="none" w="med" len="med"/>
                      <a:tailEnd type="none" w="med" len="med"/>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fontAlgn="ctr"/>
                      <a:endParaRPr lang="en-US" sz="1700" b="1" i="0" u="none" strike="noStrike" dirty="0">
                        <a:solidFill>
                          <a:schemeClr val="bg1"/>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hMerge="1">
                  <a:txBody>
                    <a:bodyPr/>
                    <a:lstStyle/>
                    <a:p>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hMerge="1">
                  <a:txBody>
                    <a:bodyPr/>
                    <a:lstStyle/>
                    <a:p>
                      <a:pPr algn="ctr" fontAlgn="ctr"/>
                      <a:endParaRPr lang="en-US" sz="1700" b="1" i="0" u="none" strike="noStrike" dirty="0">
                        <a:solidFill>
                          <a:schemeClr val="bg1"/>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extLst>
                  <a:ext uri="{0D108BD9-81ED-4DB2-BD59-A6C34878D82A}">
                    <a16:rowId xmlns:a16="http://schemas.microsoft.com/office/drawing/2014/main" val="2960250060"/>
                  </a:ext>
                </a:extLst>
              </a:tr>
              <a:tr h="488444">
                <a:tc>
                  <a:txBody>
                    <a:bodyPr/>
                    <a:lstStyle/>
                    <a:p>
                      <a:pPr algn="ctr" fontAlgn="ctr"/>
                      <a:r>
                        <a:rPr lang="en-US" sz="1400" b="1" i="0" u="none" strike="noStrike" dirty="0">
                          <a:solidFill>
                            <a:schemeClr val="bg1"/>
                          </a:solidFill>
                          <a:effectLst/>
                          <a:latin typeface="Assistant Medium"/>
                        </a:rPr>
                        <a:t>Storm</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a:txBody>
                    <a:bodyPr/>
                    <a:lstStyle/>
                    <a:p>
                      <a:pPr algn="ctr" fontAlgn="ctr"/>
                      <a:r>
                        <a:rPr lang="en-US" sz="1400" b="1" i="0" u="none" strike="noStrike" kern="1200" dirty="0">
                          <a:solidFill>
                            <a:schemeClr val="bg1"/>
                          </a:solidFill>
                          <a:effectLst/>
                          <a:latin typeface="Assistant Medium"/>
                          <a:ea typeface="+mn-ea"/>
                          <a:cs typeface="+mn-cs"/>
                        </a:rPr>
                        <a:t>SS </a:t>
                      </a:r>
                    </a:p>
                    <a:p>
                      <a:pPr algn="ctr" fontAlgn="ctr"/>
                      <a:r>
                        <a:rPr lang="en-US" sz="1400" b="1" i="0" u="none" strike="noStrike" kern="1200" dirty="0">
                          <a:solidFill>
                            <a:schemeClr val="bg1"/>
                          </a:solidFill>
                          <a:effectLst/>
                          <a:latin typeface="Assistant Medium"/>
                          <a:ea typeface="+mn-ea"/>
                          <a:cs typeface="+mn-cs"/>
                        </a:rPr>
                        <a:t>(uL/L)</a:t>
                      </a:r>
                      <a:endParaRPr lang="en-US" sz="1400" b="1" i="0" u="none" strike="noStrike" dirty="0">
                        <a:solidFill>
                          <a:schemeClr val="bg1"/>
                        </a:solidFill>
                        <a:effectLst/>
                        <a:latin typeface="Assistant Medium"/>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a:txBody>
                    <a:bodyPr/>
                    <a:lstStyle/>
                    <a:p>
                      <a:pPr algn="ctr" fontAlgn="ctr"/>
                      <a:r>
                        <a:rPr lang="en-US" sz="1400" b="1" i="0" u="none" strike="noStrike" dirty="0">
                          <a:solidFill>
                            <a:schemeClr val="bg1"/>
                          </a:solidFill>
                          <a:effectLst/>
                          <a:latin typeface="Assistant Medium"/>
                        </a:rPr>
                        <a:t>POC</a:t>
                      </a:r>
                    </a:p>
                    <a:p>
                      <a:pPr algn="ctr" fontAlgn="ctr"/>
                      <a:r>
                        <a:rPr lang="en-US" sz="1400" b="1" i="0" u="none" strike="noStrike" dirty="0">
                          <a:solidFill>
                            <a:schemeClr val="bg1"/>
                          </a:solidFill>
                          <a:effectLst/>
                          <a:latin typeface="Assistant Medium"/>
                        </a:rPr>
                        <a:t> (mg/L)</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a:txBody>
                    <a:bodyPr/>
                    <a:lstStyle/>
                    <a:p>
                      <a:pPr algn="ctr" fontAlgn="ctr"/>
                      <a:r>
                        <a:rPr lang="en-US" sz="1400" b="1" i="0" u="none" strike="noStrike" dirty="0">
                          <a:solidFill>
                            <a:schemeClr val="bg1"/>
                          </a:solidFill>
                          <a:effectLst/>
                          <a:latin typeface="Assistant Medium"/>
                        </a:rPr>
                        <a:t>SRP </a:t>
                      </a:r>
                    </a:p>
                    <a:p>
                      <a:pPr algn="ctr" fontAlgn="ctr"/>
                      <a:r>
                        <a:rPr lang="en-US" sz="1400" b="1" i="0" u="none" strike="noStrike" dirty="0">
                          <a:solidFill>
                            <a:schemeClr val="bg1"/>
                          </a:solidFill>
                          <a:effectLst/>
                          <a:latin typeface="Assistant Medium"/>
                        </a:rPr>
                        <a:t>(mg/L)</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extLst>
                  <a:ext uri="{0D108BD9-81ED-4DB2-BD59-A6C34878D82A}">
                    <a16:rowId xmlns:a16="http://schemas.microsoft.com/office/drawing/2014/main" val="2073576838"/>
                  </a:ext>
                </a:extLst>
              </a:tr>
              <a:tr h="327310">
                <a:tc>
                  <a:txBody>
                    <a:bodyPr/>
                    <a:lstStyle/>
                    <a:p>
                      <a:pPr algn="ctr" fontAlgn="ctr"/>
                      <a:r>
                        <a:rPr lang="en-US" sz="1400" b="1" u="none" strike="noStrike" dirty="0">
                          <a:effectLst/>
                          <a:latin typeface="Assistant Medium"/>
                        </a:rPr>
                        <a:t>ST1</a:t>
                      </a:r>
                      <a:endParaRPr lang="en-US" sz="1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400" b="0" i="0" u="none" strike="noStrike" dirty="0">
                          <a:solidFill>
                            <a:srgbClr val="000000"/>
                          </a:solidFill>
                          <a:effectLst/>
                          <a:latin typeface="Assistant Medium"/>
                        </a:rPr>
                        <a:t>403.52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400" b="0" i="0" u="none" strike="noStrike" dirty="0">
                          <a:solidFill>
                            <a:srgbClr val="000000"/>
                          </a:solidFill>
                          <a:effectLst/>
                          <a:latin typeface="Assistant Medium"/>
                        </a:rPr>
                        <a:t>41.28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400" b="0" i="0" u="none" strike="noStrike" dirty="0">
                          <a:solidFill>
                            <a:srgbClr val="000000"/>
                          </a:solidFill>
                          <a:effectLst/>
                          <a:latin typeface="Assistant Medium"/>
                        </a:rPr>
                        <a:t>0.090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30778702"/>
                  </a:ext>
                </a:extLst>
              </a:tr>
              <a:tr h="327310">
                <a:tc>
                  <a:txBody>
                    <a:bodyPr/>
                    <a:lstStyle/>
                    <a:p>
                      <a:pPr algn="ctr" fontAlgn="ctr"/>
                      <a:r>
                        <a:rPr lang="en-US" sz="1400" b="1" i="0" u="none" strike="noStrike" dirty="0">
                          <a:solidFill>
                            <a:srgbClr val="000000"/>
                          </a:solidFill>
                          <a:effectLst/>
                          <a:latin typeface="Assistant Medium"/>
                        </a:rPr>
                        <a:t>ST2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206.82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6.78</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0.071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2976981510"/>
                  </a:ext>
                </a:extLst>
              </a:tr>
              <a:tr h="327310">
                <a:tc>
                  <a:txBody>
                    <a:bodyPr/>
                    <a:lstStyle/>
                    <a:p>
                      <a:pPr algn="ctr" fontAlgn="ctr"/>
                      <a:r>
                        <a:rPr lang="en-US" sz="1400" b="1" i="0" u="none" strike="noStrike" dirty="0">
                          <a:solidFill>
                            <a:srgbClr val="000000"/>
                          </a:solidFill>
                          <a:effectLst/>
                          <a:latin typeface="Assistant Medium"/>
                        </a:rPr>
                        <a:t>ST3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204.03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5.37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0.051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7383413"/>
                  </a:ext>
                </a:extLst>
              </a:tr>
              <a:tr h="327310">
                <a:tc>
                  <a:txBody>
                    <a:bodyPr/>
                    <a:lstStyle/>
                    <a:p>
                      <a:pPr algn="ctr" fontAlgn="ctr"/>
                      <a:r>
                        <a:rPr lang="en-US" sz="1400" b="1" i="0" u="none" strike="noStrike" dirty="0">
                          <a:solidFill>
                            <a:srgbClr val="000000"/>
                          </a:solidFill>
                          <a:effectLst/>
                          <a:latin typeface="Assistant Medium"/>
                        </a:rPr>
                        <a:t>ST4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327.45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13.91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0.072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3579184766"/>
                  </a:ext>
                </a:extLst>
              </a:tr>
              <a:tr h="327310">
                <a:tc>
                  <a:txBody>
                    <a:bodyPr/>
                    <a:lstStyle/>
                    <a:p>
                      <a:pPr algn="ctr" fontAlgn="ctr"/>
                      <a:r>
                        <a:rPr lang="en-US" sz="1400" b="1" i="0" u="none" strike="noStrike" dirty="0">
                          <a:solidFill>
                            <a:srgbClr val="000000"/>
                          </a:solidFill>
                          <a:effectLst/>
                          <a:latin typeface="Assistant Medium"/>
                        </a:rPr>
                        <a:t>ST5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183.81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5.55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0.082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6975097"/>
                  </a:ext>
                </a:extLst>
              </a:tr>
              <a:tr h="327310">
                <a:tc>
                  <a:txBody>
                    <a:bodyPr/>
                    <a:lstStyle/>
                    <a:p>
                      <a:pPr algn="ctr" fontAlgn="ctr"/>
                      <a:r>
                        <a:rPr lang="en-US" sz="1400" b="1" i="0" u="none" strike="noStrike" dirty="0">
                          <a:solidFill>
                            <a:srgbClr val="000000"/>
                          </a:solidFill>
                          <a:effectLst/>
                          <a:latin typeface="Assistant Medium"/>
                        </a:rPr>
                        <a:t>ST6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232.05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12.67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0.177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160595256"/>
                  </a:ext>
                </a:extLst>
              </a:tr>
              <a:tr h="327310">
                <a:tc>
                  <a:txBody>
                    <a:bodyPr/>
                    <a:lstStyle/>
                    <a:p>
                      <a:pPr algn="ctr" fontAlgn="ctr"/>
                      <a:r>
                        <a:rPr lang="en-US" sz="1400" b="1" i="0" u="none" strike="noStrike" dirty="0">
                          <a:solidFill>
                            <a:srgbClr val="000000"/>
                          </a:solidFill>
                          <a:effectLst/>
                          <a:latin typeface="Assistant Medium"/>
                        </a:rPr>
                        <a:t>ST7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95.96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5.137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809435"/>
                  </a:ext>
                </a:extLst>
              </a:tr>
              <a:tr h="327310">
                <a:tc>
                  <a:txBody>
                    <a:bodyPr/>
                    <a:lstStyle/>
                    <a:p>
                      <a:pPr algn="ctr" fontAlgn="ctr"/>
                      <a:r>
                        <a:rPr lang="en-US" sz="1400" b="1" i="0" u="none" strike="noStrike" dirty="0">
                          <a:solidFill>
                            <a:srgbClr val="000000"/>
                          </a:solidFill>
                          <a:effectLst/>
                          <a:latin typeface="Assistant Medium"/>
                        </a:rPr>
                        <a:t>SM1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85.50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3122921163"/>
                  </a:ext>
                </a:extLst>
              </a:tr>
              <a:tr h="327310">
                <a:tc>
                  <a:txBody>
                    <a:bodyPr/>
                    <a:lstStyle/>
                    <a:p>
                      <a:pPr algn="ctr" fontAlgn="ctr"/>
                      <a:r>
                        <a:rPr lang="en-US" sz="1400" b="1" i="0" u="none" strike="noStrike" dirty="0">
                          <a:solidFill>
                            <a:srgbClr val="000000"/>
                          </a:solidFill>
                          <a:effectLst/>
                          <a:latin typeface="Assistant Medium"/>
                        </a:rPr>
                        <a:t>SM2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64.14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2.29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9883158"/>
                  </a:ext>
                </a:extLst>
              </a:tr>
              <a:tr h="327310">
                <a:tc>
                  <a:txBody>
                    <a:bodyPr/>
                    <a:lstStyle/>
                    <a:p>
                      <a:pPr algn="ctr" fontAlgn="ctr"/>
                      <a:r>
                        <a:rPr lang="en-US" sz="1400" b="1" i="0" u="none" strike="noStrike" dirty="0">
                          <a:solidFill>
                            <a:srgbClr val="000000"/>
                          </a:solidFill>
                          <a:effectLst/>
                          <a:latin typeface="Assistant Medium"/>
                        </a:rPr>
                        <a:t>SM3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87.10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3.15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3364840398"/>
                  </a:ext>
                </a:extLst>
              </a:tr>
              <a:tr h="327310">
                <a:tc>
                  <a:txBody>
                    <a:bodyPr/>
                    <a:lstStyle/>
                    <a:p>
                      <a:pPr algn="ctr" fontAlgn="ctr"/>
                      <a:r>
                        <a:rPr lang="en-US" sz="1400" b="1" i="0" u="none" strike="noStrike" dirty="0">
                          <a:solidFill>
                            <a:srgbClr val="000000"/>
                          </a:solidFill>
                          <a:effectLst/>
                          <a:latin typeface="Assistant Medium"/>
                        </a:rPr>
                        <a:t>SM4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99.54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2.92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1852914"/>
                  </a:ext>
                </a:extLst>
              </a:tr>
            </a:tbl>
          </a:graphicData>
        </a:graphic>
      </p:graphicFrame>
      <p:sp>
        <p:nvSpPr>
          <p:cNvPr id="95" name="TextBox 94">
            <a:extLst>
              <a:ext uri="{FF2B5EF4-FFF2-40B4-BE49-F238E27FC236}">
                <a16:creationId xmlns:a16="http://schemas.microsoft.com/office/drawing/2014/main" id="{810A3737-9F86-C233-602E-C5EF6433A53D}"/>
              </a:ext>
            </a:extLst>
          </p:cNvPr>
          <p:cNvSpPr txBox="1"/>
          <p:nvPr/>
        </p:nvSpPr>
        <p:spPr>
          <a:xfrm>
            <a:off x="13231850" y="19770017"/>
            <a:ext cx="1607661" cy="646331"/>
          </a:xfrm>
          <a:prstGeom prst="rect">
            <a:avLst/>
          </a:prstGeom>
          <a:noFill/>
        </p:spPr>
        <p:txBody>
          <a:bodyPr wrap="square" rtlCol="0">
            <a:spAutoFit/>
          </a:bodyPr>
          <a:lstStyle/>
          <a:p>
            <a:r>
              <a:rPr lang="en-US" sz="3600" dirty="0">
                <a:highlight>
                  <a:srgbClr val="EDF8B1"/>
                </a:highlight>
                <a:latin typeface="Assistant Medium"/>
              </a:rPr>
              <a:t>Results</a:t>
            </a: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B407112-A3B8-7BC1-7520-82A9D2046398}"/>
                  </a:ext>
                </a:extLst>
              </p:cNvPr>
              <p:cNvSpPr txBox="1"/>
              <p:nvPr/>
            </p:nvSpPr>
            <p:spPr>
              <a:xfrm>
                <a:off x="14900548" y="19770017"/>
                <a:ext cx="6178780" cy="584775"/>
              </a:xfrm>
              <a:prstGeom prst="rect">
                <a:avLst/>
              </a:prstGeom>
              <a:solidFill>
                <a:srgbClr val="225EA8"/>
              </a:solidFill>
            </p:spPr>
            <p:txBody>
              <a:bodyPr wrap="square">
                <a:spAutoFit/>
              </a:bodyPr>
              <a:lstStyle/>
              <a:p>
                <a:pPr algn="ctr"/>
                <a:r>
                  <a:rPr lang="en-US" sz="3200" dirty="0">
                    <a:solidFill>
                      <a:schemeClr val="bg1"/>
                    </a:solidFill>
                    <a:highlight>
                      <a:srgbClr val="225EA8"/>
                    </a:highlight>
                    <a:latin typeface="Assistant Medium"/>
                  </a:rPr>
                  <a:t>Armor Layer Movement and </a:t>
                </a:r>
                <a14:m>
                  <m:oMath xmlns:m="http://schemas.openxmlformats.org/officeDocument/2006/math">
                    <m:sSub>
                      <m:sSubPr>
                        <m:ctrlPr>
                          <a:rPr lang="en-US" sz="3200" i="1" smtClean="0">
                            <a:solidFill>
                              <a:schemeClr val="bg1"/>
                            </a:solidFill>
                            <a:highlight>
                              <a:srgbClr val="225EA8"/>
                            </a:highlight>
                            <a:latin typeface="Cambria Math" panose="02040503050406030204" pitchFamily="18" charset="0"/>
                          </a:rPr>
                        </m:ctrlPr>
                      </m:sSubPr>
                      <m:e>
                        <m:r>
                          <a:rPr lang="en-US" sz="3200" i="1" smtClean="0">
                            <a:solidFill>
                              <a:schemeClr val="bg1"/>
                            </a:solidFill>
                            <a:highlight>
                              <a:srgbClr val="225EA8"/>
                            </a:highlight>
                            <a:latin typeface="Cambria Math" panose="02040503050406030204" pitchFamily="18" charset="0"/>
                            <a:ea typeface="Cambria Math" panose="02040503050406030204" pitchFamily="18" charset="0"/>
                          </a:rPr>
                          <m:t>𝜏</m:t>
                        </m:r>
                      </m:e>
                      <m:sub>
                        <m:r>
                          <a:rPr lang="en-US" sz="3200" b="0" i="1" smtClean="0">
                            <a:solidFill>
                              <a:schemeClr val="bg1"/>
                            </a:solidFill>
                            <a:highlight>
                              <a:srgbClr val="225EA8"/>
                            </a:highlight>
                            <a:latin typeface="Cambria Math" panose="02040503050406030204" pitchFamily="18" charset="0"/>
                          </a:rPr>
                          <m:t>𝑐</m:t>
                        </m:r>
                      </m:sub>
                    </m:sSub>
                  </m:oMath>
                </a14:m>
                <a:r>
                  <a:rPr lang="en-US" sz="3200" dirty="0">
                    <a:solidFill>
                      <a:schemeClr val="bg1"/>
                    </a:solidFill>
                    <a:highlight>
                      <a:srgbClr val="225EA8"/>
                    </a:highlight>
                    <a:latin typeface="Assistant Medium"/>
                  </a:rPr>
                  <a:t> </a:t>
                </a:r>
              </a:p>
            </p:txBody>
          </p:sp>
        </mc:Choice>
        <mc:Fallback xmlns="">
          <p:sp>
            <p:nvSpPr>
              <p:cNvPr id="108" name="TextBox 107">
                <a:extLst>
                  <a:ext uri="{FF2B5EF4-FFF2-40B4-BE49-F238E27FC236}">
                    <a16:creationId xmlns:a16="http://schemas.microsoft.com/office/drawing/2014/main" id="{BB407112-A3B8-7BC1-7520-82A9D2046398}"/>
                  </a:ext>
                </a:extLst>
              </p:cNvPr>
              <p:cNvSpPr txBox="1">
                <a:spLocks noRot="1" noChangeAspect="1" noMove="1" noResize="1" noEditPoints="1" noAdjustHandles="1" noChangeArrowheads="1" noChangeShapeType="1" noTextEdit="1"/>
              </p:cNvSpPr>
              <p:nvPr/>
            </p:nvSpPr>
            <p:spPr>
              <a:xfrm>
                <a:off x="14900548" y="19770017"/>
                <a:ext cx="6178780" cy="584775"/>
              </a:xfrm>
              <a:prstGeom prst="rect">
                <a:avLst/>
              </a:prstGeom>
              <a:blipFill>
                <a:blip r:embed="rId175"/>
                <a:stretch>
                  <a:fillRect t="-13542" b="-33333"/>
                </a:stretch>
              </a:blipFill>
            </p:spPr>
            <p:txBody>
              <a:bodyPr/>
              <a:lstStyle/>
              <a:p>
                <a:r>
                  <a:rPr lang="en-US">
                    <a:noFill/>
                  </a:rPr>
                  <a:t> </a:t>
                </a:r>
              </a:p>
            </p:txBody>
          </p:sp>
        </mc:Fallback>
      </mc:AlternateContent>
      <p:graphicFrame>
        <p:nvGraphicFramePr>
          <p:cNvPr id="118" name="Table 117">
            <a:extLst>
              <a:ext uri="{FF2B5EF4-FFF2-40B4-BE49-F238E27FC236}">
                <a16:creationId xmlns:a16="http://schemas.microsoft.com/office/drawing/2014/main" id="{93C5BE32-EDEC-E6FE-04AB-AF63B58928C6}"/>
              </a:ext>
            </a:extLst>
          </p:cNvPr>
          <p:cNvGraphicFramePr>
            <a:graphicFrameLocks noGrp="1"/>
          </p:cNvGraphicFramePr>
          <p:nvPr>
            <p:extLst>
              <p:ext uri="{D42A27DB-BD31-4B8C-83A1-F6EECF244321}">
                <p14:modId xmlns:p14="http://schemas.microsoft.com/office/powerpoint/2010/main" val="3452473377"/>
              </p:ext>
            </p:extLst>
          </p:nvPr>
        </p:nvGraphicFramePr>
        <p:xfrm>
          <a:off x="13783107" y="10295345"/>
          <a:ext cx="3572755" cy="4215440"/>
        </p:xfrm>
        <a:graphic>
          <a:graphicData uri="http://schemas.openxmlformats.org/drawingml/2006/table">
            <a:tbl>
              <a:tblPr firstRow="1" bandCol="1">
                <a:tableStyleId>{B301B821-A1FF-4177-AEE7-76D212191A09}</a:tableStyleId>
              </a:tblPr>
              <a:tblGrid>
                <a:gridCol w="713279">
                  <a:extLst>
                    <a:ext uri="{9D8B030D-6E8A-4147-A177-3AD203B41FA5}">
                      <a16:colId xmlns:a16="http://schemas.microsoft.com/office/drawing/2014/main" val="283775316"/>
                    </a:ext>
                  </a:extLst>
                </a:gridCol>
                <a:gridCol w="1049850">
                  <a:extLst>
                    <a:ext uri="{9D8B030D-6E8A-4147-A177-3AD203B41FA5}">
                      <a16:colId xmlns:a16="http://schemas.microsoft.com/office/drawing/2014/main" val="2156973913"/>
                    </a:ext>
                  </a:extLst>
                </a:gridCol>
                <a:gridCol w="1809626">
                  <a:extLst>
                    <a:ext uri="{9D8B030D-6E8A-4147-A177-3AD203B41FA5}">
                      <a16:colId xmlns:a16="http://schemas.microsoft.com/office/drawing/2014/main" val="2075862372"/>
                    </a:ext>
                  </a:extLst>
                </a:gridCol>
              </a:tblGrid>
              <a:tr h="235495">
                <a:tc gridSpan="3">
                  <a:txBody>
                    <a:bodyPr/>
                    <a:lstStyle/>
                    <a:p>
                      <a:pPr algn="ctr" fontAlgn="ctr"/>
                      <a:r>
                        <a:rPr lang="en-US" sz="1200" b="1" i="0" u="none" strike="noStrike" dirty="0">
                          <a:solidFill>
                            <a:schemeClr val="bg1"/>
                          </a:solidFill>
                          <a:effectLst/>
                          <a:latin typeface="Assistant Medium"/>
                        </a:rPr>
                        <a:t>Peak shear stress and resulting SS hysteresis</a:t>
                      </a:r>
                    </a:p>
                  </a:txBody>
                  <a:tcPr marL="9525" marR="9525" marT="9525" marB="0" anchor="ctr">
                    <a:lnL w="12700" cap="flat" cmpd="sng" algn="ctr">
                      <a:noFill/>
                      <a:prstDash val="solid"/>
                      <a:round/>
                      <a:headEnd type="none" w="med" len="med"/>
                      <a:tailEnd type="none" w="med" len="med"/>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fontAlgn="ctr"/>
                      <a:endParaRPr lang="en-US" sz="1700" b="1" i="0" u="none" strike="noStrike" dirty="0">
                        <a:solidFill>
                          <a:schemeClr val="bg1"/>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hMerge="1">
                  <a:txBody>
                    <a:bodyPr/>
                    <a:lstStyle/>
                    <a:p>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extLst>
                  <a:ext uri="{0D108BD9-81ED-4DB2-BD59-A6C34878D82A}">
                    <a16:rowId xmlns:a16="http://schemas.microsoft.com/office/drawing/2014/main" val="2960250060"/>
                  </a:ext>
                </a:extLst>
              </a:tr>
              <a:tr h="379535">
                <a:tc>
                  <a:txBody>
                    <a:bodyPr/>
                    <a:lstStyle/>
                    <a:p>
                      <a:pPr algn="ctr" fontAlgn="ctr"/>
                      <a:r>
                        <a:rPr lang="en-US" sz="1400" b="1" i="0" u="none" strike="noStrike" dirty="0">
                          <a:solidFill>
                            <a:schemeClr val="bg1"/>
                          </a:solidFill>
                          <a:effectLst/>
                          <a:latin typeface="Assistant Medium"/>
                        </a:rPr>
                        <a:t>Storm</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a:txBody>
                    <a:bodyPr/>
                    <a:lstStyle/>
                    <a:p>
                      <a:pPr algn="ctr" fontAlgn="ctr"/>
                      <a:r>
                        <a:rPr lang="en-US" sz="1400" b="1" i="0" u="none" strike="noStrike" dirty="0">
                          <a:solidFill>
                            <a:schemeClr val="bg1"/>
                          </a:solidFill>
                          <a:effectLst/>
                          <a:latin typeface="Assistant Medium"/>
                        </a:rPr>
                        <a:t>Peak  </a:t>
                      </a:r>
                      <a:r>
                        <a:rPr lang="el-GR" sz="140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τ</a:t>
                      </a:r>
                      <a:r>
                        <a:rPr lang="en-US" sz="1400" b="1" i="0" u="none" strike="noStrike"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400" b="1" i="0" u="none" strike="noStrike" dirty="0">
                          <a:solidFill>
                            <a:schemeClr val="bg1"/>
                          </a:solidFill>
                          <a:effectLst/>
                          <a:latin typeface="Assistant Medium"/>
                        </a:rPr>
                        <a:t>(Pa)</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a:txBody>
                    <a:bodyPr/>
                    <a:lstStyle/>
                    <a:p>
                      <a:pPr algn="ctr" fontAlgn="ctr"/>
                      <a:r>
                        <a:rPr lang="en-US" sz="1400" b="1" i="0" u="none" strike="noStrike" dirty="0">
                          <a:solidFill>
                            <a:schemeClr val="bg1"/>
                          </a:solidFill>
                          <a:effectLst/>
                          <a:latin typeface="Assistant Medium"/>
                        </a:rPr>
                        <a:t>SS Hysteresis</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extLst>
                  <a:ext uri="{0D108BD9-81ED-4DB2-BD59-A6C34878D82A}">
                    <a16:rowId xmlns:a16="http://schemas.microsoft.com/office/drawing/2014/main" val="2073576838"/>
                  </a:ext>
                </a:extLst>
              </a:tr>
              <a:tr h="327310">
                <a:tc>
                  <a:txBody>
                    <a:bodyPr/>
                    <a:lstStyle/>
                    <a:p>
                      <a:pPr algn="ctr" fontAlgn="ctr"/>
                      <a:r>
                        <a:rPr lang="en-US" sz="1400" b="1" u="none" strike="noStrike" dirty="0">
                          <a:effectLst/>
                          <a:latin typeface="Assistant Medium"/>
                        </a:rPr>
                        <a:t>ST1</a:t>
                      </a:r>
                      <a:endParaRPr lang="en-US" sz="1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400" b="0" i="0" u="none" strike="noStrike" dirty="0">
                          <a:solidFill>
                            <a:srgbClr val="000000"/>
                          </a:solidFill>
                          <a:effectLst/>
                          <a:latin typeface="Assistant Medium"/>
                        </a:rPr>
                        <a:t>74.39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30778702"/>
                  </a:ext>
                </a:extLst>
              </a:tr>
              <a:tr h="327310">
                <a:tc>
                  <a:txBody>
                    <a:bodyPr/>
                    <a:lstStyle/>
                    <a:p>
                      <a:pPr algn="ctr" fontAlgn="ctr"/>
                      <a:r>
                        <a:rPr lang="en-US" sz="1400" b="1" i="0" u="none" strike="noStrike" dirty="0">
                          <a:solidFill>
                            <a:srgbClr val="000000"/>
                          </a:solidFill>
                          <a:effectLst/>
                          <a:latin typeface="Assistant Medium"/>
                        </a:rPr>
                        <a:t>ST2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23.24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2976981510"/>
                  </a:ext>
                </a:extLst>
              </a:tr>
              <a:tr h="327310">
                <a:tc>
                  <a:txBody>
                    <a:bodyPr/>
                    <a:lstStyle/>
                    <a:p>
                      <a:pPr algn="ctr" fontAlgn="ctr"/>
                      <a:r>
                        <a:rPr lang="en-US" sz="1400" b="1" i="0" u="none" strike="noStrike" dirty="0">
                          <a:solidFill>
                            <a:srgbClr val="000000"/>
                          </a:solidFill>
                          <a:effectLst/>
                          <a:latin typeface="Assistant Medium"/>
                        </a:rPr>
                        <a:t>ST3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31.55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7383413"/>
                  </a:ext>
                </a:extLst>
              </a:tr>
              <a:tr h="327310">
                <a:tc>
                  <a:txBody>
                    <a:bodyPr/>
                    <a:lstStyle/>
                    <a:p>
                      <a:pPr algn="ctr" fontAlgn="ctr"/>
                      <a:r>
                        <a:rPr lang="en-US" sz="1400" b="1" i="0" u="none" strike="noStrike" dirty="0">
                          <a:solidFill>
                            <a:srgbClr val="000000"/>
                          </a:solidFill>
                          <a:effectLst/>
                          <a:latin typeface="Assistant Medium"/>
                        </a:rPr>
                        <a:t>ST4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19.49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3579184766"/>
                  </a:ext>
                </a:extLst>
              </a:tr>
              <a:tr h="327310">
                <a:tc>
                  <a:txBody>
                    <a:bodyPr/>
                    <a:lstStyle/>
                    <a:p>
                      <a:pPr algn="ctr" fontAlgn="ctr"/>
                      <a:r>
                        <a:rPr lang="en-US" sz="1400" b="1" i="0" u="none" strike="noStrike" dirty="0">
                          <a:solidFill>
                            <a:srgbClr val="000000"/>
                          </a:solidFill>
                          <a:effectLst/>
                          <a:latin typeface="Assistant Medium"/>
                        </a:rPr>
                        <a:t>ST5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2.76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6975097"/>
                  </a:ext>
                </a:extLst>
              </a:tr>
              <a:tr h="327310">
                <a:tc>
                  <a:txBody>
                    <a:bodyPr/>
                    <a:lstStyle/>
                    <a:p>
                      <a:pPr algn="ctr" fontAlgn="ctr"/>
                      <a:r>
                        <a:rPr lang="en-US" sz="1400" b="1" i="0" u="none" strike="noStrike" dirty="0">
                          <a:solidFill>
                            <a:srgbClr val="000000"/>
                          </a:solidFill>
                          <a:effectLst/>
                          <a:latin typeface="Assistant Medium"/>
                        </a:rPr>
                        <a:t>ST6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2.27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160595256"/>
                  </a:ext>
                </a:extLst>
              </a:tr>
              <a:tr h="327310">
                <a:tc>
                  <a:txBody>
                    <a:bodyPr/>
                    <a:lstStyle/>
                    <a:p>
                      <a:pPr algn="ctr" fontAlgn="ctr"/>
                      <a:r>
                        <a:rPr lang="en-US" sz="1400" b="1" i="0" u="none" strike="noStrike" dirty="0">
                          <a:solidFill>
                            <a:srgbClr val="000000"/>
                          </a:solidFill>
                          <a:effectLst/>
                          <a:latin typeface="Assistant Medium"/>
                        </a:rPr>
                        <a:t>ST7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6.69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809435"/>
                  </a:ext>
                </a:extLst>
              </a:tr>
              <a:tr h="327310">
                <a:tc>
                  <a:txBody>
                    <a:bodyPr/>
                    <a:lstStyle/>
                    <a:p>
                      <a:pPr algn="ctr" fontAlgn="ctr"/>
                      <a:r>
                        <a:rPr lang="en-US" sz="1400" b="1" i="0" u="none" strike="noStrike" dirty="0">
                          <a:solidFill>
                            <a:srgbClr val="000000"/>
                          </a:solidFill>
                          <a:effectLst/>
                          <a:latin typeface="Assistant Medium"/>
                        </a:rPr>
                        <a:t>SM1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81.41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3122921163"/>
                  </a:ext>
                </a:extLst>
              </a:tr>
              <a:tr h="327310">
                <a:tc>
                  <a:txBody>
                    <a:bodyPr/>
                    <a:lstStyle/>
                    <a:p>
                      <a:pPr algn="ctr" fontAlgn="ctr"/>
                      <a:r>
                        <a:rPr lang="en-US" sz="1400" b="1" i="0" u="none" strike="noStrike" dirty="0">
                          <a:solidFill>
                            <a:srgbClr val="000000"/>
                          </a:solidFill>
                          <a:effectLst/>
                          <a:latin typeface="Assistant Medium"/>
                        </a:rPr>
                        <a:t>SM2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89.63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9883158"/>
                  </a:ext>
                </a:extLst>
              </a:tr>
              <a:tr h="327310">
                <a:tc>
                  <a:txBody>
                    <a:bodyPr/>
                    <a:lstStyle/>
                    <a:p>
                      <a:pPr algn="ctr" fontAlgn="ctr"/>
                      <a:r>
                        <a:rPr lang="en-US" sz="1400" b="1" i="0" u="none" strike="noStrike" dirty="0">
                          <a:solidFill>
                            <a:srgbClr val="000000"/>
                          </a:solidFill>
                          <a:effectLst/>
                          <a:latin typeface="Assistant Medium"/>
                        </a:rPr>
                        <a:t>SM3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126.94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400" b="0" i="0" u="none" strike="noStrike" dirty="0">
                          <a:solidFill>
                            <a:srgbClr val="000000"/>
                          </a:solidFill>
                          <a:effectLst/>
                          <a:latin typeface="Assistant Medium"/>
                        </a:rPr>
                        <a:t>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3364840398"/>
                  </a:ext>
                </a:extLst>
              </a:tr>
              <a:tr h="327310">
                <a:tc>
                  <a:txBody>
                    <a:bodyPr/>
                    <a:lstStyle/>
                    <a:p>
                      <a:pPr algn="ctr" fontAlgn="ctr"/>
                      <a:r>
                        <a:rPr lang="en-US" sz="1400" b="1" i="0" u="none" strike="noStrike" dirty="0">
                          <a:solidFill>
                            <a:srgbClr val="000000"/>
                          </a:solidFill>
                          <a:effectLst/>
                          <a:latin typeface="Assistant Medium"/>
                        </a:rPr>
                        <a:t>SM4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114.51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400" b="0" i="0" u="none" strike="noStrike" dirty="0">
                          <a:solidFill>
                            <a:srgbClr val="000000"/>
                          </a:solidFill>
                          <a:effectLst/>
                          <a:latin typeface="Assistant Medium"/>
                        </a:rPr>
                        <a:t>Counter-Clockwise</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1852914"/>
                  </a:ext>
                </a:extLst>
              </a:tr>
            </a:tbl>
          </a:graphicData>
        </a:graphic>
      </p:graphicFrame>
      <p:grpSp>
        <p:nvGrpSpPr>
          <p:cNvPr id="146" name="Group 145">
            <a:extLst>
              <a:ext uri="{FF2B5EF4-FFF2-40B4-BE49-F238E27FC236}">
                <a16:creationId xmlns:a16="http://schemas.microsoft.com/office/drawing/2014/main" id="{E9076F3B-5A0E-56C2-34ED-E32D9CBB8DDC}"/>
              </a:ext>
            </a:extLst>
          </p:cNvPr>
          <p:cNvGrpSpPr/>
          <p:nvPr/>
        </p:nvGrpSpPr>
        <p:grpSpPr>
          <a:xfrm>
            <a:off x="15381444" y="14850578"/>
            <a:ext cx="2116186" cy="1331604"/>
            <a:chOff x="29682074" y="6459751"/>
            <a:chExt cx="2116186" cy="1331604"/>
          </a:xfrm>
        </p:grpSpPr>
        <p:cxnSp>
          <p:nvCxnSpPr>
            <p:cNvPr id="151" name="Straight Arrow Connector 150">
              <a:extLst>
                <a:ext uri="{FF2B5EF4-FFF2-40B4-BE49-F238E27FC236}">
                  <a16:creationId xmlns:a16="http://schemas.microsoft.com/office/drawing/2014/main" id="{4E076E15-0786-2AAB-D3D9-C0F7B113B2E5}"/>
                </a:ext>
              </a:extLst>
            </p:cNvPr>
            <p:cNvCxnSpPr>
              <a:cxnSpLocks/>
            </p:cNvCxnSpPr>
            <p:nvPr/>
          </p:nvCxnSpPr>
          <p:spPr>
            <a:xfrm flipH="1" flipV="1">
              <a:off x="30225590" y="6459751"/>
              <a:ext cx="4877" cy="10375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89A6B628-344E-E185-5090-DD586D050CDB}"/>
                </a:ext>
              </a:extLst>
            </p:cNvPr>
            <p:cNvCxnSpPr>
              <a:cxnSpLocks/>
            </p:cNvCxnSpPr>
            <p:nvPr/>
          </p:nvCxnSpPr>
          <p:spPr>
            <a:xfrm>
              <a:off x="30218378" y="7493100"/>
              <a:ext cx="1579882" cy="42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1" name="Freeform: Shape 230">
              <a:extLst>
                <a:ext uri="{FF2B5EF4-FFF2-40B4-BE49-F238E27FC236}">
                  <a16:creationId xmlns:a16="http://schemas.microsoft.com/office/drawing/2014/main" id="{DF759C77-B5D9-A5F5-124C-5486FA1529B0}"/>
                </a:ext>
              </a:extLst>
            </p:cNvPr>
            <p:cNvSpPr/>
            <p:nvPr/>
          </p:nvSpPr>
          <p:spPr>
            <a:xfrm>
              <a:off x="30266762" y="6606116"/>
              <a:ext cx="1402011" cy="763705"/>
            </a:xfrm>
            <a:custGeom>
              <a:avLst/>
              <a:gdLst>
                <a:gd name="connsiteX0" fmla="*/ 0 w 1804987"/>
                <a:gd name="connsiteY0" fmla="*/ 657280 h 735481"/>
                <a:gd name="connsiteX1" fmla="*/ 414337 w 1804987"/>
                <a:gd name="connsiteY1" fmla="*/ 676330 h 735481"/>
                <a:gd name="connsiteX2" fmla="*/ 828675 w 1804987"/>
                <a:gd name="connsiteY2" fmla="*/ 55 h 735481"/>
                <a:gd name="connsiteX3" fmla="*/ 1366837 w 1804987"/>
                <a:gd name="connsiteY3" fmla="*/ 638230 h 735481"/>
                <a:gd name="connsiteX4" fmla="*/ 1804987 w 1804987"/>
                <a:gd name="connsiteY4" fmla="*/ 647755 h 735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87" h="735481">
                  <a:moveTo>
                    <a:pt x="0" y="657280"/>
                  </a:moveTo>
                  <a:cubicBezTo>
                    <a:pt x="138112" y="721573"/>
                    <a:pt x="276225" y="785867"/>
                    <a:pt x="414337" y="676330"/>
                  </a:cubicBezTo>
                  <a:cubicBezTo>
                    <a:pt x="552449" y="566793"/>
                    <a:pt x="669925" y="6405"/>
                    <a:pt x="828675" y="55"/>
                  </a:cubicBezTo>
                  <a:cubicBezTo>
                    <a:pt x="987425" y="-6295"/>
                    <a:pt x="1204118" y="530280"/>
                    <a:pt x="1366837" y="638230"/>
                  </a:cubicBezTo>
                  <a:cubicBezTo>
                    <a:pt x="1529556" y="746180"/>
                    <a:pt x="1708943" y="620767"/>
                    <a:pt x="1804987" y="647755"/>
                  </a:cubicBezTo>
                </a:path>
              </a:pathLst>
            </a:custGeom>
            <a:ln w="28575">
              <a:solidFill>
                <a:srgbClr val="1D91C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es-AR" dirty="0">
                <a:solidFill>
                  <a:srgbClr val="0C2C84"/>
                </a:solidFill>
              </a:endParaRPr>
            </a:p>
          </p:txBody>
        </p:sp>
        <p:sp>
          <p:nvSpPr>
            <p:cNvPr id="246" name="Freeform: Shape 245">
              <a:extLst>
                <a:ext uri="{FF2B5EF4-FFF2-40B4-BE49-F238E27FC236}">
                  <a16:creationId xmlns:a16="http://schemas.microsoft.com/office/drawing/2014/main" id="{C6F95A76-2E6E-8D69-E179-7D00C1C9ABC9}"/>
                </a:ext>
              </a:extLst>
            </p:cNvPr>
            <p:cNvSpPr/>
            <p:nvPr/>
          </p:nvSpPr>
          <p:spPr>
            <a:xfrm>
              <a:off x="30230467" y="6571449"/>
              <a:ext cx="1402007" cy="682469"/>
            </a:xfrm>
            <a:custGeom>
              <a:avLst/>
              <a:gdLst>
                <a:gd name="connsiteX0" fmla="*/ 0 w 2138363"/>
                <a:gd name="connsiteY0" fmla="*/ 869796 h 961785"/>
                <a:gd name="connsiteX1" fmla="*/ 214313 w 2138363"/>
                <a:gd name="connsiteY1" fmla="*/ 893608 h 961785"/>
                <a:gd name="connsiteX2" fmla="*/ 395288 w 2138363"/>
                <a:gd name="connsiteY2" fmla="*/ 817408 h 961785"/>
                <a:gd name="connsiteX3" fmla="*/ 495300 w 2138363"/>
                <a:gd name="connsiteY3" fmla="*/ 407833 h 961785"/>
                <a:gd name="connsiteX4" fmla="*/ 581025 w 2138363"/>
                <a:gd name="connsiteY4" fmla="*/ 98271 h 961785"/>
                <a:gd name="connsiteX5" fmla="*/ 619125 w 2138363"/>
                <a:gd name="connsiteY5" fmla="*/ 3021 h 961785"/>
                <a:gd name="connsiteX6" fmla="*/ 676275 w 2138363"/>
                <a:gd name="connsiteY6" fmla="*/ 188758 h 961785"/>
                <a:gd name="connsiteX7" fmla="*/ 738188 w 2138363"/>
                <a:gd name="connsiteY7" fmla="*/ 388783 h 961785"/>
                <a:gd name="connsiteX8" fmla="*/ 895350 w 2138363"/>
                <a:gd name="connsiteY8" fmla="*/ 665008 h 961785"/>
                <a:gd name="connsiteX9" fmla="*/ 1085850 w 2138363"/>
                <a:gd name="connsiteY9" fmla="*/ 807883 h 961785"/>
                <a:gd name="connsiteX10" fmla="*/ 1362075 w 2138363"/>
                <a:gd name="connsiteY10" fmla="*/ 926946 h 961785"/>
                <a:gd name="connsiteX11" fmla="*/ 1704975 w 2138363"/>
                <a:gd name="connsiteY11" fmla="*/ 960283 h 961785"/>
                <a:gd name="connsiteX12" fmla="*/ 1985963 w 2138363"/>
                <a:gd name="connsiteY12" fmla="*/ 955521 h 961785"/>
                <a:gd name="connsiteX13" fmla="*/ 2138363 w 2138363"/>
                <a:gd name="connsiteY13" fmla="*/ 950758 h 96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363" h="961785">
                  <a:moveTo>
                    <a:pt x="0" y="869796"/>
                  </a:moveTo>
                  <a:cubicBezTo>
                    <a:pt x="74216" y="886067"/>
                    <a:pt x="148432" y="902339"/>
                    <a:pt x="214313" y="893608"/>
                  </a:cubicBezTo>
                  <a:cubicBezTo>
                    <a:pt x="280194" y="884877"/>
                    <a:pt x="348457" y="898370"/>
                    <a:pt x="395288" y="817408"/>
                  </a:cubicBezTo>
                  <a:cubicBezTo>
                    <a:pt x="442119" y="736446"/>
                    <a:pt x="464344" y="527689"/>
                    <a:pt x="495300" y="407833"/>
                  </a:cubicBezTo>
                  <a:cubicBezTo>
                    <a:pt x="526256" y="287977"/>
                    <a:pt x="560388" y="165740"/>
                    <a:pt x="581025" y="98271"/>
                  </a:cubicBezTo>
                  <a:cubicBezTo>
                    <a:pt x="601662" y="30802"/>
                    <a:pt x="603250" y="-12060"/>
                    <a:pt x="619125" y="3021"/>
                  </a:cubicBezTo>
                  <a:cubicBezTo>
                    <a:pt x="635000" y="18102"/>
                    <a:pt x="656431" y="124464"/>
                    <a:pt x="676275" y="188758"/>
                  </a:cubicBezTo>
                  <a:cubicBezTo>
                    <a:pt x="696119" y="253052"/>
                    <a:pt x="701676" y="309408"/>
                    <a:pt x="738188" y="388783"/>
                  </a:cubicBezTo>
                  <a:cubicBezTo>
                    <a:pt x="774700" y="468158"/>
                    <a:pt x="837406" y="595158"/>
                    <a:pt x="895350" y="665008"/>
                  </a:cubicBezTo>
                  <a:cubicBezTo>
                    <a:pt x="953294" y="734858"/>
                    <a:pt x="1008063" y="764227"/>
                    <a:pt x="1085850" y="807883"/>
                  </a:cubicBezTo>
                  <a:cubicBezTo>
                    <a:pt x="1163637" y="851539"/>
                    <a:pt x="1258888" y="901546"/>
                    <a:pt x="1362075" y="926946"/>
                  </a:cubicBezTo>
                  <a:cubicBezTo>
                    <a:pt x="1465262" y="952346"/>
                    <a:pt x="1600994" y="955521"/>
                    <a:pt x="1704975" y="960283"/>
                  </a:cubicBezTo>
                  <a:cubicBezTo>
                    <a:pt x="1808956" y="965045"/>
                    <a:pt x="1913732" y="957109"/>
                    <a:pt x="1985963" y="955521"/>
                  </a:cubicBezTo>
                  <a:lnTo>
                    <a:pt x="2138363" y="950758"/>
                  </a:lnTo>
                </a:path>
              </a:pathLst>
            </a:custGeom>
            <a:ln w="28575">
              <a:solidFill>
                <a:srgbClr val="00206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s-AR" dirty="0">
                <a:solidFill>
                  <a:schemeClr val="accent4">
                    <a:lumMod val="50000"/>
                  </a:schemeClr>
                </a:solidFill>
              </a:endParaRPr>
            </a:p>
          </p:txBody>
        </p:sp>
        <p:sp>
          <p:nvSpPr>
            <p:cNvPr id="249" name="TextBox 248">
              <a:extLst>
                <a:ext uri="{FF2B5EF4-FFF2-40B4-BE49-F238E27FC236}">
                  <a16:creationId xmlns:a16="http://schemas.microsoft.com/office/drawing/2014/main" id="{443E0628-FE0C-3D56-C8E9-37148CD8D051}"/>
                </a:ext>
              </a:extLst>
            </p:cNvPr>
            <p:cNvSpPr txBox="1"/>
            <p:nvPr/>
          </p:nvSpPr>
          <p:spPr>
            <a:xfrm>
              <a:off x="29682074" y="6571449"/>
              <a:ext cx="655282" cy="800219"/>
            </a:xfrm>
            <a:prstGeom prst="rect">
              <a:avLst/>
            </a:prstGeom>
            <a:noFill/>
          </p:spPr>
          <p:txBody>
            <a:bodyPr wrap="square" rtlCol="0">
              <a:spAutoFit/>
            </a:bodyPr>
            <a:lstStyle/>
            <a:p>
              <a:pPr algn="ctr"/>
              <a:r>
                <a:rPr lang="el-GR" dirty="0">
                  <a:solidFill>
                    <a:srgbClr val="1D91C0"/>
                  </a:solidFill>
                  <a:latin typeface="Calibri" panose="020F0502020204030204" pitchFamily="34" charset="0"/>
                  <a:ea typeface="Calibri" panose="020F0502020204030204" pitchFamily="34" charset="0"/>
                  <a:cs typeface="Calibri" panose="020F0502020204030204" pitchFamily="34" charset="0"/>
                </a:rPr>
                <a:t>τ</a:t>
              </a:r>
              <a:r>
                <a:rPr lang="en-US" sz="1400" dirty="0">
                  <a:latin typeface="Abadi" panose="020B0604020104020204" pitchFamily="34" charset="0"/>
                </a:rPr>
                <a:t> </a:t>
              </a:r>
            </a:p>
            <a:p>
              <a:pPr algn="ctr"/>
              <a:r>
                <a:rPr lang="en-US" sz="1400" dirty="0">
                  <a:latin typeface="Abadi" panose="020B0604020104020204" pitchFamily="34" charset="0"/>
                </a:rPr>
                <a:t>and</a:t>
              </a:r>
            </a:p>
            <a:p>
              <a:pPr algn="ctr"/>
              <a:r>
                <a:rPr lang="en-US" sz="1400" dirty="0">
                  <a:solidFill>
                    <a:srgbClr val="002060"/>
                  </a:solidFill>
                  <a:latin typeface="Abadi" panose="020B0604020104020204" pitchFamily="34" charset="0"/>
                </a:rPr>
                <a:t>[C]</a:t>
              </a:r>
              <a:endParaRPr lang="es-AR" sz="1400" dirty="0">
                <a:solidFill>
                  <a:srgbClr val="002060"/>
                </a:solidFill>
                <a:latin typeface="Abadi" panose="020B0604020104020204" pitchFamily="34" charset="0"/>
              </a:endParaRPr>
            </a:p>
          </p:txBody>
        </p:sp>
        <p:sp>
          <p:nvSpPr>
            <p:cNvPr id="250" name="TextBox 249">
              <a:extLst>
                <a:ext uri="{FF2B5EF4-FFF2-40B4-BE49-F238E27FC236}">
                  <a16:creationId xmlns:a16="http://schemas.microsoft.com/office/drawing/2014/main" id="{C65C8D0D-29D3-7DCB-940F-F4339A19A43B}"/>
                </a:ext>
              </a:extLst>
            </p:cNvPr>
            <p:cNvSpPr txBox="1"/>
            <p:nvPr/>
          </p:nvSpPr>
          <p:spPr>
            <a:xfrm>
              <a:off x="30698057" y="7483578"/>
              <a:ext cx="585714" cy="307777"/>
            </a:xfrm>
            <a:prstGeom prst="rect">
              <a:avLst/>
            </a:prstGeom>
            <a:noFill/>
          </p:spPr>
          <p:txBody>
            <a:bodyPr wrap="square" rtlCol="0">
              <a:spAutoFit/>
            </a:bodyPr>
            <a:lstStyle/>
            <a:p>
              <a:r>
                <a:rPr lang="en-US" sz="1400" dirty="0">
                  <a:latin typeface="Abadi" panose="020B0604020104020204" pitchFamily="34" charset="0"/>
                </a:rPr>
                <a:t>Time</a:t>
              </a:r>
              <a:endParaRPr lang="es-AR" sz="1400" dirty="0">
                <a:latin typeface="Abadi" panose="020B0604020104020204" pitchFamily="34" charset="0"/>
              </a:endParaRPr>
            </a:p>
          </p:txBody>
        </p:sp>
      </p:grpSp>
      <p:sp>
        <p:nvSpPr>
          <p:cNvPr id="641" name="TextBox 640">
            <a:extLst>
              <a:ext uri="{FF2B5EF4-FFF2-40B4-BE49-F238E27FC236}">
                <a16:creationId xmlns:a16="http://schemas.microsoft.com/office/drawing/2014/main" id="{B4D976D9-9D9D-D02F-DC99-11BF4543780E}"/>
              </a:ext>
            </a:extLst>
          </p:cNvPr>
          <p:cNvSpPr txBox="1">
            <a:spLocks/>
          </p:cNvSpPr>
          <p:nvPr/>
        </p:nvSpPr>
        <p:spPr>
          <a:xfrm>
            <a:off x="16200797" y="14586279"/>
            <a:ext cx="936277" cy="307777"/>
          </a:xfrm>
          <a:prstGeom prst="rect">
            <a:avLst/>
          </a:prstGeom>
          <a:noFill/>
        </p:spPr>
        <p:txBody>
          <a:bodyPr wrap="square" rtlCol="0">
            <a:spAutoFit/>
          </a:bodyPr>
          <a:lstStyle/>
          <a:p>
            <a:r>
              <a:rPr lang="en-US" sz="1400" dirty="0">
                <a:latin typeface="Assistant Medium" pitchFamily="2" charset="0"/>
                <a:ea typeface="Calibri" panose="020F0502020204030204" pitchFamily="34" charset="0"/>
                <a:cs typeface="Assistant Medium"/>
              </a:rPr>
              <a:t>Clockwise</a:t>
            </a:r>
            <a:endParaRPr lang="en-US" sz="1400" dirty="0"/>
          </a:p>
        </p:txBody>
      </p:sp>
      <p:sp>
        <p:nvSpPr>
          <p:cNvPr id="642" name="TextBox 641">
            <a:extLst>
              <a:ext uri="{FF2B5EF4-FFF2-40B4-BE49-F238E27FC236}">
                <a16:creationId xmlns:a16="http://schemas.microsoft.com/office/drawing/2014/main" id="{4F420F99-42F5-F4C2-C831-4313014172A4}"/>
              </a:ext>
            </a:extLst>
          </p:cNvPr>
          <p:cNvSpPr txBox="1"/>
          <p:nvPr/>
        </p:nvSpPr>
        <p:spPr>
          <a:xfrm>
            <a:off x="13477945" y="18517236"/>
            <a:ext cx="13109815" cy="923330"/>
          </a:xfrm>
          <a:prstGeom prst="rect">
            <a:avLst/>
          </a:prstGeom>
          <a:noFill/>
        </p:spPr>
        <p:txBody>
          <a:bodyPr wrap="square" rtlCol="0">
            <a:spAutoFit/>
          </a:bodyPr>
          <a:lstStyle/>
          <a:p>
            <a:r>
              <a:rPr lang="en-US" sz="2700" dirty="0">
                <a:latin typeface="Assistant Medium"/>
              </a:rPr>
              <a:t>Constituent concentrations were higher in the summer on average, while also experiencing lower peak shear stresses compared to the spring.</a:t>
            </a:r>
          </a:p>
        </p:txBody>
      </p:sp>
      <p:sp>
        <p:nvSpPr>
          <p:cNvPr id="644" name="TextBox 3081">
            <a:extLst>
              <a:ext uri="{FF2B5EF4-FFF2-40B4-BE49-F238E27FC236}">
                <a16:creationId xmlns:a16="http://schemas.microsoft.com/office/drawing/2014/main" id="{D8E9A6D4-A76E-1315-A78E-92DDE3C72A85}"/>
              </a:ext>
            </a:extLst>
          </p:cNvPr>
          <p:cNvSpPr txBox="1">
            <a:spLocks noChangeArrowheads="1"/>
          </p:cNvSpPr>
          <p:nvPr/>
        </p:nvSpPr>
        <p:spPr bwMode="auto">
          <a:xfrm>
            <a:off x="13231850" y="20571698"/>
            <a:ext cx="13534358" cy="923330"/>
          </a:xfrm>
          <a:prstGeom prst="rect">
            <a:avLst/>
          </a:prstGeom>
          <a:noFill/>
          <a:ln>
            <a:noFill/>
          </a:ln>
        </p:spPr>
        <p:txBody>
          <a:bodyPr wrap="square">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indent="0">
              <a:defRPr/>
            </a:pPr>
            <a:r>
              <a:rPr lang="en-US" sz="2700" b="1" dirty="0">
                <a:highlight>
                  <a:srgbClr val="FFFFD9"/>
                </a:highlight>
                <a:latin typeface="Assistant Medium" pitchFamily="2" charset="-79"/>
                <a:ea typeface="Calibri" panose="020F0502020204030204" pitchFamily="34" charset="0"/>
                <a:cs typeface="Assistant Medium" pitchFamily="2" charset="-79"/>
              </a:rPr>
              <a:t>RFID t</a:t>
            </a:r>
            <a:r>
              <a:rPr lang="en-US" altLang="es-AR" sz="2700" b="1" dirty="0">
                <a:highlight>
                  <a:srgbClr val="FFFFD9"/>
                </a:highlight>
                <a:latin typeface="Assistant Medium" pitchFamily="2" charset="-79"/>
                <a:ea typeface="Calibri" panose="020F0502020204030204" pitchFamily="34" charset="0"/>
                <a:cs typeface="Assistant Medium" pitchFamily="2" charset="-79"/>
              </a:rPr>
              <a:t>racer particles</a:t>
            </a:r>
            <a:r>
              <a:rPr lang="en-US" altLang="es-AR" sz="2700" dirty="0">
                <a:highlight>
                  <a:srgbClr val="FFFFD9"/>
                </a:highlight>
                <a:latin typeface="Assistant Medium" pitchFamily="2" charset="-79"/>
                <a:ea typeface="Calibri" panose="020F0502020204030204" pitchFamily="34" charset="0"/>
                <a:cs typeface="Assistant Medium" pitchFamily="2" charset="-79"/>
              </a:rPr>
              <a:t>: </a:t>
            </a:r>
            <a:r>
              <a:rPr lang="en-US" altLang="es-AR" sz="2700" dirty="0">
                <a:latin typeface="Assistant Medium" pitchFamily="2" charset="-79"/>
                <a:ea typeface="Calibri" panose="020F0502020204030204" pitchFamily="34" charset="0"/>
                <a:cs typeface="Assistant Medium" pitchFamily="2" charset="-79"/>
              </a:rPr>
              <a:t>A</a:t>
            </a:r>
            <a:r>
              <a:rPr lang="en-US" sz="2700" dirty="0">
                <a:latin typeface="Assistant Medium" pitchFamily="2" charset="-79"/>
                <a:cs typeface="Assistant Medium" pitchFamily="2" charset="-79"/>
              </a:rPr>
              <a:t>rmor was displaced for each storm. Average traveled distances for each size class  and percentage of bed displacement related to peak shear stresses. </a:t>
            </a:r>
          </a:p>
        </p:txBody>
      </p:sp>
      <p:graphicFrame>
        <p:nvGraphicFramePr>
          <p:cNvPr id="649" name="Table 648">
            <a:extLst>
              <a:ext uri="{FF2B5EF4-FFF2-40B4-BE49-F238E27FC236}">
                <a16:creationId xmlns:a16="http://schemas.microsoft.com/office/drawing/2014/main" id="{5FA398F0-B549-DE73-9D4A-49F61AD66FAA}"/>
              </a:ext>
            </a:extLst>
          </p:cNvPr>
          <p:cNvGraphicFramePr>
            <a:graphicFrameLocks noGrp="1"/>
          </p:cNvGraphicFramePr>
          <p:nvPr>
            <p:extLst>
              <p:ext uri="{D42A27DB-BD31-4B8C-83A1-F6EECF244321}">
                <p14:modId xmlns:p14="http://schemas.microsoft.com/office/powerpoint/2010/main" val="300627047"/>
              </p:ext>
            </p:extLst>
          </p:nvPr>
        </p:nvGraphicFramePr>
        <p:xfrm>
          <a:off x="13383201" y="22939922"/>
          <a:ext cx="5165862" cy="3795024"/>
        </p:xfrm>
        <a:graphic>
          <a:graphicData uri="http://schemas.openxmlformats.org/drawingml/2006/table">
            <a:tbl>
              <a:tblPr firstRow="1" bandCol="1">
                <a:tableStyleId>{B301B821-A1FF-4177-AEE7-76D212191A09}</a:tableStyleId>
              </a:tblPr>
              <a:tblGrid>
                <a:gridCol w="684585">
                  <a:extLst>
                    <a:ext uri="{9D8B030D-6E8A-4147-A177-3AD203B41FA5}">
                      <a16:colId xmlns:a16="http://schemas.microsoft.com/office/drawing/2014/main" val="283775316"/>
                    </a:ext>
                  </a:extLst>
                </a:gridCol>
                <a:gridCol w="1211069">
                  <a:extLst>
                    <a:ext uri="{9D8B030D-6E8A-4147-A177-3AD203B41FA5}">
                      <a16:colId xmlns:a16="http://schemas.microsoft.com/office/drawing/2014/main" val="2156973913"/>
                    </a:ext>
                  </a:extLst>
                </a:gridCol>
                <a:gridCol w="1612145">
                  <a:extLst>
                    <a:ext uri="{9D8B030D-6E8A-4147-A177-3AD203B41FA5}">
                      <a16:colId xmlns:a16="http://schemas.microsoft.com/office/drawing/2014/main" val="2075862372"/>
                    </a:ext>
                  </a:extLst>
                </a:gridCol>
                <a:gridCol w="1658063">
                  <a:extLst>
                    <a:ext uri="{9D8B030D-6E8A-4147-A177-3AD203B41FA5}">
                      <a16:colId xmlns:a16="http://schemas.microsoft.com/office/drawing/2014/main" val="2708777642"/>
                    </a:ext>
                  </a:extLst>
                </a:gridCol>
              </a:tblGrid>
              <a:tr h="620419">
                <a:tc gridSpan="4">
                  <a:txBody>
                    <a:bodyPr/>
                    <a:lstStyle/>
                    <a:p>
                      <a:pPr algn="ctr" fontAlgn="ctr"/>
                      <a:r>
                        <a:rPr lang="en-US" sz="1600" b="0" i="0" u="none" strike="noStrike" dirty="0">
                          <a:solidFill>
                            <a:schemeClr val="bg1"/>
                          </a:solidFill>
                          <a:effectLst/>
                          <a:latin typeface="Assistant Medium"/>
                        </a:rPr>
                        <a:t>Timing Between  Hydrograph Peak and First Sediment Transport Acoustic Signal</a:t>
                      </a:r>
                    </a:p>
                  </a:txBody>
                  <a:tcPr marL="9525" marR="9525" marT="9525" marB="0" anchor="ctr">
                    <a:lnL w="12700" cap="flat" cmpd="sng" algn="ctr">
                      <a:noFill/>
                      <a:prstDash val="solid"/>
                      <a:round/>
                      <a:headEnd type="none" w="med" len="med"/>
                      <a:tailEnd type="none" w="med" len="med"/>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hMerge="1">
                  <a:txBody>
                    <a:bodyPr/>
                    <a:lstStyle/>
                    <a:p>
                      <a:pPr algn="ctr" fontAlgn="ctr"/>
                      <a:endParaRPr lang="en-US" sz="1700" b="1" i="0" u="none" strike="noStrike" dirty="0">
                        <a:solidFill>
                          <a:schemeClr val="bg1"/>
                        </a:solidFill>
                        <a:effectLst/>
                        <a:latin typeface="Assistant Medium"/>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hMerge="1">
                  <a:txBody>
                    <a:bodyPr/>
                    <a:lstStyle/>
                    <a:p>
                      <a:endParaRPr/>
                    </a:p>
                  </a:txBody>
                  <a:tcPr marL="9525" marR="9525" marT="9525" marB="0" anchor="ctr">
                    <a:lnL>
                      <a:noFill/>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hMerge="1">
                  <a:txBody>
                    <a:bodyPr/>
                    <a:lstStyle/>
                    <a:p>
                      <a:pPr algn="ctr" fontAlgn="ctr"/>
                      <a:endParaRPr lang="en-US" sz="1200" b="1" i="0" u="none" strike="noStrike" dirty="0">
                        <a:solidFill>
                          <a:schemeClr val="bg1"/>
                        </a:solidFill>
                        <a:effectLst/>
                        <a:latin typeface="Assistant Medium"/>
                      </a:endParaRPr>
                    </a:p>
                  </a:txBody>
                  <a:tcPr marL="9525" marR="9525" marT="9525" marB="0" anchor="ctr">
                    <a:lnL w="12700" cap="flat" cmpd="sng" algn="ctr">
                      <a:noFill/>
                      <a:prstDash val="solid"/>
                      <a:round/>
                      <a:headEnd type="none" w="med" len="med"/>
                      <a:tailEnd type="none" w="med" len="med"/>
                    </a:lnL>
                    <a:lnR>
                      <a:noFill/>
                    </a:lnR>
                    <a:lnT w="12700" cap="flat" cmpd="sng" algn="ctr">
                      <a:solidFill>
                        <a:srgbClr val="0C2C84"/>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960250060"/>
                  </a:ext>
                </a:extLst>
              </a:tr>
              <a:tr h="565978">
                <a:tc>
                  <a:txBody>
                    <a:bodyPr/>
                    <a:lstStyle/>
                    <a:p>
                      <a:pPr algn="ctr" fontAlgn="ctr"/>
                      <a:r>
                        <a:rPr lang="en-US" sz="1400" b="0" i="0" u="none" strike="noStrike" dirty="0">
                          <a:solidFill>
                            <a:schemeClr val="bg1"/>
                          </a:solidFill>
                          <a:effectLst/>
                          <a:latin typeface="Assistant Medium"/>
                        </a:rPr>
                        <a:t>Storm</a:t>
                      </a:r>
                    </a:p>
                  </a:txBody>
                  <a:tcPr marL="9525" marR="9525" marT="9525"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a:txBody>
                    <a:bodyPr/>
                    <a:lstStyle/>
                    <a:p>
                      <a:pPr algn="ctr" fontAlgn="ctr"/>
                      <a:r>
                        <a:rPr lang="en-US" sz="1400" b="0" i="0" u="none" strike="noStrike" dirty="0">
                          <a:solidFill>
                            <a:schemeClr val="bg1"/>
                          </a:solidFill>
                          <a:effectLst/>
                          <a:latin typeface="Assistant Medium"/>
                        </a:rPr>
                        <a:t>Date</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a:txBody>
                    <a:bodyPr/>
                    <a:lstStyle/>
                    <a:p>
                      <a:pPr algn="ctr" fontAlgn="ctr"/>
                      <a:r>
                        <a:rPr lang="en-US" sz="1400" b="0" i="0" u="none" strike="noStrike" dirty="0">
                          <a:solidFill>
                            <a:schemeClr val="bg1"/>
                          </a:solidFill>
                          <a:effectLst/>
                          <a:latin typeface="Assistant Medium"/>
                        </a:rPr>
                        <a:t>Hydrograph Peak Time</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tc>
                  <a:txBody>
                    <a:bodyPr/>
                    <a:lstStyle/>
                    <a:p>
                      <a:pPr algn="ctr" fontAlgn="ctr"/>
                      <a:r>
                        <a:rPr lang="en-US" sz="1400" b="0" i="0" u="none" strike="noStrike" dirty="0">
                          <a:solidFill>
                            <a:schemeClr val="bg1"/>
                          </a:solidFill>
                          <a:effectLst/>
                          <a:latin typeface="Assistant Medium"/>
                        </a:rPr>
                        <a:t>Transport Signal Time</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225EA8"/>
                    </a:solidFill>
                  </a:tcPr>
                </a:tc>
                <a:extLst>
                  <a:ext uri="{0D108BD9-81ED-4DB2-BD59-A6C34878D82A}">
                    <a16:rowId xmlns:a16="http://schemas.microsoft.com/office/drawing/2014/main" val="2073576838"/>
                  </a:ext>
                </a:extLst>
              </a:tr>
              <a:tr h="372661">
                <a:tc>
                  <a:txBody>
                    <a:bodyPr/>
                    <a:lstStyle/>
                    <a:p>
                      <a:pPr algn="ctr" fontAlgn="ctr"/>
                      <a:r>
                        <a:rPr lang="en-US" sz="1400" b="1" u="none" strike="noStrike" dirty="0">
                          <a:effectLst/>
                          <a:latin typeface="Assistant Medium"/>
                        </a:rPr>
                        <a:t>ST1</a:t>
                      </a:r>
                      <a:endParaRPr lang="en-US" sz="1400" b="1" i="0" u="none" strike="noStrike" dirty="0">
                        <a:solidFill>
                          <a:srgbClr val="000000"/>
                        </a:solidFill>
                        <a:effectLst/>
                        <a:latin typeface="Assistant Medium"/>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600" b="0" i="0" u="none" strike="noStrike" dirty="0">
                          <a:solidFill>
                            <a:srgbClr val="000000"/>
                          </a:solidFill>
                          <a:effectLst/>
                          <a:latin typeface="Assistant Medium"/>
                        </a:rPr>
                        <a:t>07/23/2021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600" b="0" i="0" u="none" strike="noStrike" dirty="0">
                          <a:solidFill>
                            <a:srgbClr val="000000"/>
                          </a:solidFill>
                          <a:effectLst/>
                          <a:latin typeface="Assistant Medium"/>
                        </a:rPr>
                        <a:t>16:30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n-US" sz="1600" b="0" i="0" u="none" strike="noStrike" dirty="0">
                          <a:solidFill>
                            <a:srgbClr val="000000"/>
                          </a:solidFill>
                          <a:effectLst/>
                          <a:latin typeface="Assistant Medium"/>
                        </a:rPr>
                        <a:t>13:01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30778702"/>
                  </a:ext>
                </a:extLst>
              </a:tr>
              <a:tr h="372661">
                <a:tc>
                  <a:txBody>
                    <a:bodyPr/>
                    <a:lstStyle/>
                    <a:p>
                      <a:pPr algn="ctr" fontAlgn="ctr"/>
                      <a:r>
                        <a:rPr lang="en-US" sz="1400" b="1" i="0" u="none" strike="noStrike" dirty="0">
                          <a:solidFill>
                            <a:srgbClr val="000000"/>
                          </a:solidFill>
                          <a:effectLst/>
                          <a:latin typeface="Assistant Medium"/>
                        </a:rPr>
                        <a:t>ST2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600" b="0" i="0" u="none" strike="noStrike" dirty="0">
                          <a:solidFill>
                            <a:srgbClr val="000000"/>
                          </a:solidFill>
                          <a:effectLst/>
                          <a:latin typeface="Assistant Medium"/>
                        </a:rPr>
                        <a:t>08/03/2022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15:15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14:31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2976981510"/>
                  </a:ext>
                </a:extLst>
              </a:tr>
              <a:tr h="372661">
                <a:tc>
                  <a:txBody>
                    <a:bodyPr/>
                    <a:lstStyle/>
                    <a:p>
                      <a:pPr algn="ctr" fontAlgn="ctr"/>
                      <a:r>
                        <a:rPr lang="en-US" sz="1400" b="1" i="0" u="none" strike="noStrike" dirty="0">
                          <a:solidFill>
                            <a:srgbClr val="000000"/>
                          </a:solidFill>
                          <a:effectLst/>
                          <a:latin typeface="Assistant Medium"/>
                        </a:rPr>
                        <a:t>ST3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Assistant Medium"/>
                        </a:rPr>
                        <a:t>08/08/2022</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15:00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14:16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7383413"/>
                  </a:ext>
                </a:extLst>
              </a:tr>
              <a:tr h="372661">
                <a:tc>
                  <a:txBody>
                    <a:bodyPr/>
                    <a:lstStyle/>
                    <a:p>
                      <a:pPr algn="ctr" fontAlgn="ctr"/>
                      <a:r>
                        <a:rPr lang="en-US" sz="1400" b="1" i="0" u="none" strike="noStrike" dirty="0">
                          <a:solidFill>
                            <a:srgbClr val="000000"/>
                          </a:solidFill>
                          <a:effectLst/>
                          <a:latin typeface="Assistant Medium"/>
                        </a:rPr>
                        <a:t>ST4</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600" b="0" i="0" u="none" strike="noStrike" dirty="0">
                          <a:solidFill>
                            <a:srgbClr val="000000"/>
                          </a:solidFill>
                          <a:effectLst/>
                          <a:latin typeface="Assistant Medium"/>
                        </a:rPr>
                        <a:t>07/29/2023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15:30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13:30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3579184766"/>
                  </a:ext>
                </a:extLst>
              </a:tr>
              <a:tr h="372661">
                <a:tc>
                  <a:txBody>
                    <a:bodyPr/>
                    <a:lstStyle/>
                    <a:p>
                      <a:pPr algn="ctr" fontAlgn="ctr"/>
                      <a:r>
                        <a:rPr lang="en-US" sz="1400" b="1" i="0" u="none" strike="noStrike" dirty="0">
                          <a:solidFill>
                            <a:srgbClr val="000000"/>
                          </a:solidFill>
                          <a:effectLst/>
                          <a:latin typeface="Assistant Medium"/>
                        </a:rPr>
                        <a:t>ST5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Assistant Medium"/>
                        </a:rPr>
                        <a:t>08/13/2023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18:45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18:30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6975097"/>
                  </a:ext>
                </a:extLst>
              </a:tr>
              <a:tr h="372661">
                <a:tc>
                  <a:txBody>
                    <a:bodyPr/>
                    <a:lstStyle/>
                    <a:p>
                      <a:pPr algn="ctr" fontAlgn="ctr"/>
                      <a:r>
                        <a:rPr lang="en-US" sz="1400" b="1" i="0" u="none" strike="noStrike" dirty="0">
                          <a:solidFill>
                            <a:srgbClr val="000000"/>
                          </a:solidFill>
                          <a:effectLst/>
                          <a:latin typeface="Assistant Medium"/>
                        </a:rPr>
                        <a:t>ST6</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algn="ctr" fontAlgn="ctr"/>
                      <a:r>
                        <a:rPr lang="en-US" sz="1600" b="0" i="0" u="none" strike="noStrike" dirty="0">
                          <a:solidFill>
                            <a:srgbClr val="000000"/>
                          </a:solidFill>
                          <a:effectLst/>
                          <a:latin typeface="Assistant Medium"/>
                        </a:rPr>
                        <a:t>08/28/2023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12:15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12:15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AEAF3"/>
                    </a:solidFill>
                  </a:tcPr>
                </a:tc>
                <a:extLst>
                  <a:ext uri="{0D108BD9-81ED-4DB2-BD59-A6C34878D82A}">
                    <a16:rowId xmlns:a16="http://schemas.microsoft.com/office/drawing/2014/main" val="160595256"/>
                  </a:ext>
                </a:extLst>
              </a:tr>
              <a:tr h="372661">
                <a:tc>
                  <a:txBody>
                    <a:bodyPr/>
                    <a:lstStyle/>
                    <a:p>
                      <a:pPr algn="ctr" fontAlgn="ctr"/>
                      <a:r>
                        <a:rPr lang="en-US" sz="1400" b="1" i="0" u="none" strike="noStrike" dirty="0">
                          <a:solidFill>
                            <a:srgbClr val="000000"/>
                          </a:solidFill>
                          <a:effectLst/>
                          <a:latin typeface="Assistant Medium"/>
                        </a:rPr>
                        <a:t>ST7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sz="1600" b="0" i="0" u="none" strike="noStrike" dirty="0">
                          <a:solidFill>
                            <a:srgbClr val="000000"/>
                          </a:solidFill>
                          <a:effectLst/>
                          <a:latin typeface="Assistant Medium"/>
                        </a:rPr>
                        <a:t>09/14/2023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18:00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2743200" rtl="0" eaLnBrk="1" fontAlgn="ctr" latinLnBrk="0" hangingPunct="1">
                        <a:lnSpc>
                          <a:spcPct val="100000"/>
                        </a:lnSpc>
                        <a:spcBef>
                          <a:spcPts val="0"/>
                        </a:spcBef>
                        <a:spcAft>
                          <a:spcPts val="0"/>
                        </a:spcAft>
                        <a:buClrTx/>
                        <a:buSzTx/>
                        <a:buFontTx/>
                        <a:buNone/>
                        <a:tabLst/>
                        <a:defRPr/>
                      </a:pPr>
                      <a:r>
                        <a:rPr lang="en-US" sz="1600" b="0" i="0" u="none" strike="noStrike" dirty="0">
                          <a:solidFill>
                            <a:srgbClr val="000000"/>
                          </a:solidFill>
                          <a:effectLst/>
                          <a:latin typeface="Assistant Medium"/>
                        </a:rPr>
                        <a:t>14:00</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809435"/>
                  </a:ext>
                </a:extLst>
              </a:tr>
            </a:tbl>
          </a:graphicData>
        </a:graphic>
      </p:graphicFrame>
      <p:pic>
        <p:nvPicPr>
          <p:cNvPr id="59" name="Picture 58" descr="A close-up of a graph&#10;&#10;AI-generated content may be incorrect.">
            <a:extLst>
              <a:ext uri="{FF2B5EF4-FFF2-40B4-BE49-F238E27FC236}">
                <a16:creationId xmlns:a16="http://schemas.microsoft.com/office/drawing/2014/main" id="{02208B9F-AA6B-E041-5DB1-7621F68E2D15}"/>
              </a:ext>
            </a:extLst>
          </p:cNvPr>
          <p:cNvPicPr>
            <a:picLocks noChangeAspect="1"/>
          </p:cNvPicPr>
          <p:nvPr/>
        </p:nvPicPr>
        <p:blipFill>
          <a:blip r:embed="rId176"/>
          <a:stretch>
            <a:fillRect/>
          </a:stretch>
        </p:blipFill>
        <p:spPr>
          <a:xfrm>
            <a:off x="18643459" y="22507567"/>
            <a:ext cx="8250079" cy="4640670"/>
          </a:xfrm>
          <a:prstGeom prst="rect">
            <a:avLst/>
          </a:prstGeom>
        </p:spPr>
      </p:pic>
      <p:sp>
        <p:nvSpPr>
          <p:cNvPr id="647" name="TextBox 3081">
            <a:extLst>
              <a:ext uri="{FF2B5EF4-FFF2-40B4-BE49-F238E27FC236}">
                <a16:creationId xmlns:a16="http://schemas.microsoft.com/office/drawing/2014/main" id="{617A9E7B-4A35-1EE7-D332-80E3AB91D44B}"/>
              </a:ext>
            </a:extLst>
          </p:cNvPr>
          <p:cNvSpPr txBox="1">
            <a:spLocks noChangeArrowheads="1"/>
          </p:cNvSpPr>
          <p:nvPr/>
        </p:nvSpPr>
        <p:spPr bwMode="auto">
          <a:xfrm>
            <a:off x="13231850" y="21539756"/>
            <a:ext cx="13534358" cy="1338828"/>
          </a:xfrm>
          <a:prstGeom prst="rect">
            <a:avLst/>
          </a:prstGeom>
          <a:noFill/>
          <a:ln>
            <a:noFill/>
          </a:ln>
        </p:spPr>
        <p:txBody>
          <a:bodyPr wrap="square">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indent="0">
              <a:defRPr/>
            </a:pPr>
            <a:r>
              <a:rPr lang="en-US" sz="2700" b="1" dirty="0">
                <a:highlight>
                  <a:srgbClr val="FFFFD9"/>
                </a:highlight>
                <a:latin typeface="Assistant Medium" pitchFamily="2" charset="-79"/>
                <a:ea typeface="Calibri" panose="020F0502020204030204" pitchFamily="34" charset="0"/>
                <a:cs typeface="Assistant Medium" pitchFamily="2" charset="-79"/>
              </a:rPr>
              <a:t>Hydrophones</a:t>
            </a:r>
            <a:r>
              <a:rPr lang="en-US" altLang="es-AR" sz="2700" dirty="0">
                <a:highlight>
                  <a:srgbClr val="FFFFD9"/>
                </a:highlight>
                <a:latin typeface="Assistant Medium" pitchFamily="2" charset="-79"/>
                <a:ea typeface="Calibri" panose="020F0502020204030204" pitchFamily="34" charset="0"/>
                <a:cs typeface="Assistant Medium" pitchFamily="2" charset="-79"/>
              </a:rPr>
              <a:t>: </a:t>
            </a:r>
            <a:r>
              <a:rPr lang="en-US" altLang="es-AR" sz="2700" dirty="0">
                <a:latin typeface="Assistant Medium" pitchFamily="2" charset="-79"/>
                <a:ea typeface="Calibri" panose="020F0502020204030204" pitchFamily="34" charset="0"/>
                <a:cs typeface="Assistant Medium" pitchFamily="2" charset="-79"/>
              </a:rPr>
              <a:t>Preliminarily, all summer storms had </a:t>
            </a:r>
            <a:r>
              <a:rPr lang="en-US" altLang="es-AR" sz="2700" b="1" dirty="0">
                <a:latin typeface="Assistant Medium" pitchFamily="2" charset="-79"/>
                <a:ea typeface="Calibri" panose="020F0502020204030204" pitchFamily="34" charset="0"/>
                <a:cs typeface="Assistant Medium" pitchFamily="2" charset="-79"/>
              </a:rPr>
              <a:t>sediment transport occur on the rising limb</a:t>
            </a:r>
            <a:r>
              <a:rPr lang="en-US" altLang="es-AR" sz="2700" dirty="0">
                <a:latin typeface="Assistant Medium" pitchFamily="2" charset="-79"/>
                <a:ea typeface="Calibri" panose="020F0502020204030204" pitchFamily="34" charset="0"/>
                <a:cs typeface="Assistant Medium" pitchFamily="2" charset="-79"/>
              </a:rPr>
              <a:t> of the hydrograph, and specific transported sizes are yet to be determined. Spring recordings have not yet been analyzed.</a:t>
            </a:r>
            <a:endParaRPr lang="en-US" sz="2700" dirty="0">
              <a:latin typeface="Assistant Medium" pitchFamily="2" charset="-79"/>
              <a:cs typeface="Assistant Medium" pitchFamily="2" charset="-79"/>
            </a:endParaRPr>
          </a:p>
        </p:txBody>
      </p:sp>
      <mc:AlternateContent xmlns:mc="http://schemas.openxmlformats.org/markup-compatibility/2006" xmlns:a14="http://schemas.microsoft.com/office/drawing/2010/main">
        <mc:Choice Requires="a14">
          <p:sp>
            <p:nvSpPr>
              <p:cNvPr id="63" name="TextBox 3081">
                <a:extLst>
                  <a:ext uri="{FF2B5EF4-FFF2-40B4-BE49-F238E27FC236}">
                    <a16:creationId xmlns:a16="http://schemas.microsoft.com/office/drawing/2014/main" id="{FDB216E5-CE8F-FF47-7FEF-E6901E56095D}"/>
                  </a:ext>
                </a:extLst>
              </p:cNvPr>
              <p:cNvSpPr txBox="1">
                <a:spLocks noChangeArrowheads="1"/>
              </p:cNvSpPr>
              <p:nvPr/>
            </p:nvSpPr>
            <p:spPr bwMode="auto">
              <a:xfrm>
                <a:off x="13292504" y="27148237"/>
                <a:ext cx="8653095" cy="2590774"/>
              </a:xfrm>
              <a:prstGeom prst="rect">
                <a:avLst/>
              </a:prstGeom>
              <a:noFill/>
              <a:ln>
                <a:noFill/>
              </a:ln>
            </p:spPr>
            <p:txBody>
              <a:bodyPr wrap="square">
                <a:spAutoFit/>
              </a:bodyPr>
              <a:lstStyle>
                <a:lvl1pPr marL="457200" indent="-4572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marL="0" indent="0">
                  <a:defRPr/>
                </a:pPr>
                <a:r>
                  <a:rPr lang="en-US" altLang="es-AR" sz="2700" b="1" dirty="0">
                    <a:highlight>
                      <a:srgbClr val="FFFFD9"/>
                    </a:highlight>
                    <a:latin typeface="Assistant Medium" pitchFamily="2" charset="-79"/>
                    <a:ea typeface="Calibri" panose="020F0502020204030204" pitchFamily="34" charset="0"/>
                    <a:cs typeface="Assistant Medium" pitchFamily="2" charset="-79"/>
                  </a:rPr>
                  <a:t>Laboratory flume experiments</a:t>
                </a:r>
                <a:r>
                  <a:rPr lang="en-US" altLang="es-AR" sz="2700" dirty="0">
                    <a:highlight>
                      <a:srgbClr val="FFFFD9"/>
                    </a:highlight>
                    <a:latin typeface="Assistant Medium" pitchFamily="2" charset="-79"/>
                    <a:ea typeface="Calibri" panose="020F0502020204030204" pitchFamily="34" charset="0"/>
                    <a:cs typeface="Assistant Medium" pitchFamily="2" charset="-79"/>
                  </a:rPr>
                  <a:t>: </a:t>
                </a:r>
                <a:r>
                  <a:rPr lang="en-US" altLang="es-AR" sz="2700" dirty="0">
                    <a:highlight>
                      <a:srgbClr val="FFFFFF"/>
                    </a:highlight>
                    <a:latin typeface="Assistant Medium" pitchFamily="2" charset="-79"/>
                    <a:ea typeface="Calibri" panose="020F0502020204030204" pitchFamily="34" charset="0"/>
                    <a:cs typeface="Assistant Medium" pitchFamily="2" charset="-79"/>
                  </a:rPr>
                  <a:t>Critical shear stress varies with both antecedent flow magnitude (flow shear stress) and the duration of antecedent flows, which would be the magnitude and duration in between high flow events in La Jara. This implies hysteresis in fine sediment and nutrients may be partly driven by temporal changes in </a:t>
                </a:r>
                <a14:m>
                  <m:oMath xmlns:m="http://schemas.openxmlformats.org/officeDocument/2006/math">
                    <m:sSub>
                      <m:sSubPr>
                        <m:ctrlPr>
                          <a:rPr lang="en-US" sz="2800" i="1" smtClean="0">
                            <a:solidFill>
                              <a:schemeClr val="tx1"/>
                            </a:solidFill>
                            <a:highlight>
                              <a:srgbClr val="FFFFFF"/>
                            </a:highlight>
                            <a:latin typeface="Cambria Math" panose="02040503050406030204" pitchFamily="18" charset="0"/>
                          </a:rPr>
                        </m:ctrlPr>
                      </m:sSubPr>
                      <m:e>
                        <m:r>
                          <a:rPr lang="en-US" sz="2800" b="0" i="1" smtClean="0">
                            <a:solidFill>
                              <a:schemeClr val="tx1"/>
                            </a:solidFill>
                            <a:highlight>
                              <a:srgbClr val="FFFFFF"/>
                            </a:highlight>
                            <a:latin typeface="Cambria Math" panose="02040503050406030204" pitchFamily="18" charset="0"/>
                            <a:ea typeface="Cambria Math" panose="02040503050406030204" pitchFamily="18" charset="0"/>
                          </a:rPr>
                          <m:t>𝜏</m:t>
                        </m:r>
                      </m:e>
                      <m:sub>
                        <m:r>
                          <a:rPr lang="en-US" sz="2800" b="0" i="1" smtClean="0">
                            <a:solidFill>
                              <a:schemeClr val="tx1"/>
                            </a:solidFill>
                            <a:highlight>
                              <a:srgbClr val="FFFFFF"/>
                            </a:highlight>
                            <a:latin typeface="Cambria Math" panose="02040503050406030204" pitchFamily="18" charset="0"/>
                          </a:rPr>
                          <m:t>𝑐</m:t>
                        </m:r>
                      </m:sub>
                    </m:sSub>
                  </m:oMath>
                </a14:m>
                <a:r>
                  <a:rPr lang="en-US" altLang="es-AR" sz="2700" dirty="0">
                    <a:highlight>
                      <a:srgbClr val="FFFFFF"/>
                    </a:highlight>
                    <a:latin typeface="Assistant Medium" pitchFamily="2" charset="-79"/>
                    <a:ea typeface="Calibri" panose="020F0502020204030204" pitchFamily="34" charset="0"/>
                    <a:cs typeface="Assistant Medium" pitchFamily="2" charset="-79"/>
                  </a:rPr>
                  <a:t> </a:t>
                </a:r>
                <a:endParaRPr lang="en-US" sz="2700" dirty="0">
                  <a:highlight>
                    <a:srgbClr val="FFFFFF"/>
                  </a:highlight>
                  <a:latin typeface="Assistant Medium" pitchFamily="2" charset="-79"/>
                  <a:cs typeface="Assistant Medium" pitchFamily="2" charset="-79"/>
                </a:endParaRPr>
              </a:p>
            </p:txBody>
          </p:sp>
        </mc:Choice>
        <mc:Fallback xmlns="">
          <p:sp>
            <p:nvSpPr>
              <p:cNvPr id="63" name="TextBox 3081">
                <a:extLst>
                  <a:ext uri="{FF2B5EF4-FFF2-40B4-BE49-F238E27FC236}">
                    <a16:creationId xmlns:a16="http://schemas.microsoft.com/office/drawing/2014/main" id="{FDB216E5-CE8F-FF47-7FEF-E6901E56095D}"/>
                  </a:ext>
                </a:extLst>
              </p:cNvPr>
              <p:cNvSpPr txBox="1">
                <a:spLocks noRot="1" noChangeAspect="1" noMove="1" noResize="1" noEditPoints="1" noAdjustHandles="1" noChangeArrowheads="1" noChangeShapeType="1" noTextEdit="1"/>
              </p:cNvSpPr>
              <p:nvPr/>
            </p:nvSpPr>
            <p:spPr bwMode="auto">
              <a:xfrm>
                <a:off x="13292504" y="27148237"/>
                <a:ext cx="8653095" cy="2590774"/>
              </a:xfrm>
              <a:prstGeom prst="rect">
                <a:avLst/>
              </a:prstGeom>
              <a:blipFill>
                <a:blip r:embed="rId177"/>
                <a:stretch>
                  <a:fillRect l="-1339" t="-1882" r="-1339" b="-5412"/>
                </a:stretch>
              </a:blipFill>
              <a:ln>
                <a:noFill/>
              </a:ln>
            </p:spPr>
            <p:txBody>
              <a:bodyPr/>
              <a:lstStyle/>
              <a:p>
                <a:r>
                  <a:rPr lang="en-US">
                    <a:noFill/>
                  </a:rPr>
                  <a:t> </a:t>
                </a:r>
              </a:p>
            </p:txBody>
          </p:sp>
        </mc:Fallback>
      </mc:AlternateContent>
      <p:pic>
        <p:nvPicPr>
          <p:cNvPr id="110" name="Imagen 8" descr="Una estación de tren&#10;&#10;Descripción generada automáticamente con confianza media">
            <a:extLst>
              <a:ext uri="{FF2B5EF4-FFF2-40B4-BE49-F238E27FC236}">
                <a16:creationId xmlns:a16="http://schemas.microsoft.com/office/drawing/2014/main" id="{EFBF1B55-829D-4CDE-CF37-866BF47918C1}"/>
              </a:ext>
            </a:extLst>
          </p:cNvPr>
          <p:cNvPicPr>
            <a:picLocks noChangeAspect="1"/>
          </p:cNvPicPr>
          <p:nvPr/>
        </p:nvPicPr>
        <p:blipFill rotWithShape="1">
          <a:blip r:embed="rId178">
            <a:extLst>
              <a:ext uri="{28A0092B-C50C-407E-A947-70E740481C1C}">
                <a14:useLocalDpi xmlns:a14="http://schemas.microsoft.com/office/drawing/2010/main" val="0"/>
              </a:ext>
            </a:extLst>
          </a:blip>
          <a:srcRect l="9803" r="30896"/>
          <a:stretch/>
        </p:blipFill>
        <p:spPr>
          <a:xfrm rot="5400000">
            <a:off x="24246340" y="27351547"/>
            <a:ext cx="2285684" cy="2168052"/>
          </a:xfrm>
          <a:prstGeom prst="rect">
            <a:avLst/>
          </a:prstGeom>
        </p:spPr>
      </p:pic>
      <p:pic>
        <p:nvPicPr>
          <p:cNvPr id="112" name="Imagen 6" descr="Imagen que contiene barco, agua, tabla, grande&#10;&#10;Descripción generada automáticamente">
            <a:extLst>
              <a:ext uri="{FF2B5EF4-FFF2-40B4-BE49-F238E27FC236}">
                <a16:creationId xmlns:a16="http://schemas.microsoft.com/office/drawing/2014/main" id="{879234E5-7306-666E-5BC4-340D740E83E7}"/>
              </a:ext>
            </a:extLst>
          </p:cNvPr>
          <p:cNvPicPr>
            <a:picLocks noChangeAspect="1"/>
          </p:cNvPicPr>
          <p:nvPr/>
        </p:nvPicPr>
        <p:blipFill>
          <a:blip r:embed="rId179">
            <a:extLst>
              <a:ext uri="{28A0092B-C50C-407E-A947-70E740481C1C}">
                <a14:useLocalDpi xmlns:a14="http://schemas.microsoft.com/office/drawing/2010/main" val="0"/>
              </a:ext>
            </a:extLst>
          </a:blip>
          <a:srcRect l="5822" r="15109"/>
          <a:stretch/>
        </p:blipFill>
        <p:spPr>
          <a:xfrm rot="5400000">
            <a:off x="22078286" y="27351546"/>
            <a:ext cx="2285686" cy="2168053"/>
          </a:xfrm>
          <a:prstGeom prst="rect">
            <a:avLst/>
          </a:prstGeom>
        </p:spPr>
      </p:pic>
      <p:sp>
        <p:nvSpPr>
          <p:cNvPr id="120" name="TextBox 119">
            <a:extLst>
              <a:ext uri="{FF2B5EF4-FFF2-40B4-BE49-F238E27FC236}">
                <a16:creationId xmlns:a16="http://schemas.microsoft.com/office/drawing/2014/main" id="{57118126-0CB2-0966-9D59-61C7DB73D00A}"/>
              </a:ext>
            </a:extLst>
          </p:cNvPr>
          <p:cNvSpPr txBox="1"/>
          <p:nvPr/>
        </p:nvSpPr>
        <p:spPr>
          <a:xfrm>
            <a:off x="21629170" y="29602189"/>
            <a:ext cx="5351972" cy="338554"/>
          </a:xfrm>
          <a:prstGeom prst="rect">
            <a:avLst/>
          </a:prstGeom>
          <a:noFill/>
        </p:spPr>
        <p:txBody>
          <a:bodyPr wrap="square">
            <a:spAutoFit/>
          </a:bodyPr>
          <a:lstStyle/>
          <a:p>
            <a:pPr algn="ctr"/>
            <a:r>
              <a:rPr lang="en-US" sz="1600" kern="100" dirty="0">
                <a:latin typeface="Assistant Medium" pitchFamily="2" charset="-79"/>
                <a:ea typeface="Inter" panose="02000503000000020004" pitchFamily="2" charset="0"/>
                <a:cs typeface="Assistant Medium" pitchFamily="2" charset="-79"/>
              </a:rPr>
              <a:t>StreamLab at the Center for Ecohydraulics Research, Boise</a:t>
            </a:r>
          </a:p>
        </p:txBody>
      </p:sp>
      <p:sp>
        <p:nvSpPr>
          <p:cNvPr id="121" name="TextBox 120">
            <a:extLst>
              <a:ext uri="{FF2B5EF4-FFF2-40B4-BE49-F238E27FC236}">
                <a16:creationId xmlns:a16="http://schemas.microsoft.com/office/drawing/2014/main" id="{E7190A7F-2C4E-9B44-034C-2F94D7ED6BA3}"/>
              </a:ext>
            </a:extLst>
          </p:cNvPr>
          <p:cNvSpPr txBox="1"/>
          <p:nvPr/>
        </p:nvSpPr>
        <p:spPr>
          <a:xfrm>
            <a:off x="13538980" y="29909256"/>
            <a:ext cx="5286049" cy="646331"/>
          </a:xfrm>
          <a:prstGeom prst="rect">
            <a:avLst/>
          </a:prstGeom>
          <a:noFill/>
        </p:spPr>
        <p:txBody>
          <a:bodyPr wrap="square" rtlCol="0">
            <a:spAutoFit/>
          </a:bodyPr>
          <a:lstStyle/>
          <a:p>
            <a:r>
              <a:rPr lang="en-US" sz="3600" dirty="0">
                <a:highlight>
                  <a:srgbClr val="EDF8B1"/>
                </a:highlight>
                <a:latin typeface="Assistant Medium"/>
              </a:rPr>
              <a:t>Current and Future Work</a:t>
            </a:r>
          </a:p>
        </p:txBody>
      </p:sp>
      <mc:AlternateContent xmlns:mc="http://schemas.openxmlformats.org/markup-compatibility/2006">
        <mc:Choice xmlns:a14="http://schemas.microsoft.com/office/drawing/2010/main" Requires="a14">
          <p:sp>
            <p:nvSpPr>
              <p:cNvPr id="122" name="Text Placeholder 5">
                <a:extLst>
                  <a:ext uri="{FF2B5EF4-FFF2-40B4-BE49-F238E27FC236}">
                    <a16:creationId xmlns:a16="http://schemas.microsoft.com/office/drawing/2014/main" id="{2C758E3A-E527-EB66-F872-719E1544C6EC}"/>
                  </a:ext>
                </a:extLst>
              </p:cNvPr>
              <p:cNvSpPr txBox="1">
                <a:spLocks/>
              </p:cNvSpPr>
              <p:nvPr/>
            </p:nvSpPr>
            <p:spPr>
              <a:xfrm>
                <a:off x="13567389" y="30576207"/>
                <a:ext cx="12784904" cy="4849709"/>
              </a:xfrm>
              <a:prstGeom prst="rect">
                <a:avLst/>
              </a:prstGeom>
              <a:noFill/>
              <a:ln>
                <a:noFill/>
              </a:ln>
            </p:spPr>
            <p:txBody>
              <a:bodyPr vert="horz" lIns="91440" tIns="45720" rIns="91440" bIns="45720" rtlCol="0">
                <a:noAutofit/>
              </a:bodyPr>
              <a:lstStyle>
                <a:lvl1pPr marL="0" indent="0" algn="l" defTabSz="2743200" rtl="0" eaLnBrk="1" latinLnBrk="0" hangingPunct="1">
                  <a:lnSpc>
                    <a:spcPct val="90000"/>
                  </a:lnSpc>
                  <a:spcBef>
                    <a:spcPts val="3000"/>
                  </a:spcBef>
                  <a:buFont typeface="Arial" panose="020B0604020202020204" pitchFamily="34" charset="0"/>
                  <a:buNone/>
                  <a:defRPr sz="4300" b="1" kern="1200" baseline="0">
                    <a:solidFill>
                      <a:srgbClr val="308AE9"/>
                    </a:solidFill>
                    <a:latin typeface="Arial"/>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a:lstStyle>
              <a:p>
                <a:pPr marL="457200" indent="-457200">
                  <a:spcBef>
                    <a:spcPts val="0"/>
                  </a:spcBef>
                  <a:buFont typeface="Arial" panose="020B0604020202020204" pitchFamily="34" charset="0"/>
                  <a:buChar char="•"/>
                </a:pPr>
                <a:r>
                  <a:rPr lang="en-US" sz="2700" b="0" dirty="0">
                    <a:solidFill>
                      <a:schemeClr val="tx1"/>
                    </a:solidFill>
                    <a:latin typeface="Assistant Medium" pitchFamily="2" charset="-79"/>
                    <a:cs typeface="Assistant Medium" pitchFamily="2" charset="-79"/>
                  </a:rPr>
                  <a:t>Our results so far indicate that armor layer motion can be a significant source of fine sediment and organic carbon. </a:t>
                </a:r>
              </a:p>
              <a:p>
                <a:pPr marL="457200" indent="-457200">
                  <a:spcBef>
                    <a:spcPts val="0"/>
                  </a:spcBef>
                  <a:buFont typeface="Arial" panose="020B0604020202020204" pitchFamily="34" charset="0"/>
                  <a:buChar char="•"/>
                </a:pPr>
                <a:r>
                  <a:rPr lang="en-US" sz="2700" b="0" dirty="0">
                    <a:solidFill>
                      <a:schemeClr val="tx1"/>
                    </a:solidFill>
                    <a:latin typeface="Assistant Medium" pitchFamily="2" charset="-79"/>
                    <a:cs typeface="Assistant Medium" pitchFamily="2" charset="-79"/>
                  </a:rPr>
                  <a:t>We are currently looking at better ways to characterize the hysteresis loops by </a:t>
                </a:r>
                <a:r>
                  <a:rPr lang="en-US" sz="2700" dirty="0">
                    <a:solidFill>
                      <a:schemeClr val="tx1"/>
                    </a:solidFill>
                    <a:latin typeface="Assistant Medium" pitchFamily="2" charset="-79"/>
                    <a:cs typeface="Assistant Medium" pitchFamily="2" charset="-79"/>
                  </a:rPr>
                  <a:t>calculating common hysteresis indexes (HI) </a:t>
                </a:r>
                <a:r>
                  <a:rPr lang="en-US" sz="2700" b="0" dirty="0">
                    <a:solidFill>
                      <a:schemeClr val="tx1"/>
                    </a:solidFill>
                    <a:latin typeface="Assistant Medium" pitchFamily="2" charset="-79"/>
                    <a:cs typeface="Assistant Medium" pitchFamily="2" charset="-79"/>
                  </a:rPr>
                  <a:t>in the literature as well as our own. These can be very useful for determining sediment sources, exhaustion and general transport properties. </a:t>
                </a:r>
              </a:p>
              <a:p>
                <a:pPr marL="457200" indent="-457200">
                  <a:spcBef>
                    <a:spcPts val="0"/>
                  </a:spcBef>
                  <a:buFont typeface="Arial" panose="020B0604020202020204" pitchFamily="34" charset="0"/>
                  <a:buChar char="•"/>
                </a:pPr>
                <a:r>
                  <a:rPr lang="en-US" sz="2700" dirty="0">
                    <a:solidFill>
                      <a:schemeClr val="tx1"/>
                    </a:solidFill>
                    <a:latin typeface="Assistant Medium" pitchFamily="2" charset="-79"/>
                    <a:cs typeface="Assistant Medium" pitchFamily="2" charset="-79"/>
                  </a:rPr>
                  <a:t>Hydrophone signal calibration </a:t>
                </a:r>
                <a:r>
                  <a:rPr lang="en-US" sz="2700" b="0" dirty="0">
                    <a:solidFill>
                      <a:schemeClr val="tx1"/>
                    </a:solidFill>
                    <a:latin typeface="Assistant Medium" pitchFamily="2" charset="-79"/>
                    <a:cs typeface="Assistant Medium" pitchFamily="2" charset="-79"/>
                  </a:rPr>
                  <a:t>to physical samples and tracer particles is still necessary to calculate displacement of particle sizes corresponding to the armor.</a:t>
                </a:r>
              </a:p>
              <a:p>
                <a:pPr marL="457200" indent="-457200">
                  <a:spcBef>
                    <a:spcPts val="0"/>
                  </a:spcBef>
                  <a:buFont typeface="Arial" panose="020B0604020202020204" pitchFamily="34" charset="0"/>
                  <a:buChar char="•"/>
                </a:pPr>
                <a:r>
                  <a:rPr lang="en-US" sz="2700" b="0" dirty="0">
                    <a:solidFill>
                      <a:schemeClr val="tx1"/>
                    </a:solidFill>
                    <a:latin typeface="Assistant Medium" pitchFamily="2" charset="-79"/>
                    <a:cs typeface="Assistant Medium" pitchFamily="2" charset="-79"/>
                  </a:rPr>
                  <a:t>Laboratory flume experiments with several different antecedent flow conditions to predict how </a:t>
                </a:r>
                <a14:m>
                  <m:oMath xmlns:m="http://schemas.openxmlformats.org/officeDocument/2006/math">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ea typeface="Cambria Math" panose="02040503050406030204" pitchFamily="18" charset="0"/>
                          </a:rPr>
                          <m:t>𝜏</m:t>
                        </m:r>
                      </m:e>
                      <m:sub>
                        <m:r>
                          <a:rPr lang="en-US" sz="2800" b="0" i="1" smtClean="0">
                            <a:solidFill>
                              <a:schemeClr val="tx1"/>
                            </a:solidFill>
                            <a:latin typeface="Cambria Math" panose="02040503050406030204" pitchFamily="18" charset="0"/>
                          </a:rPr>
                          <m:t>𝑐</m:t>
                        </m:r>
                      </m:sub>
                    </m:sSub>
                  </m:oMath>
                </a14:m>
                <a:r>
                  <a:rPr lang="en-US" altLang="es-AR" sz="2400" b="0" dirty="0">
                    <a:latin typeface="Assistant Medium" pitchFamily="2" charset="-79"/>
                    <a:ea typeface="Calibri" panose="020F0502020204030204" pitchFamily="34" charset="0"/>
                    <a:cs typeface="Assistant Medium" pitchFamily="2" charset="-79"/>
                  </a:rPr>
                  <a:t> </a:t>
                </a:r>
                <a:r>
                  <a:rPr lang="en-US" altLang="es-AR" sz="2700" b="0" dirty="0">
                    <a:solidFill>
                      <a:schemeClr val="tx1"/>
                    </a:solidFill>
                    <a:latin typeface="Assistant Medium" pitchFamily="2" charset="-79"/>
                    <a:ea typeface="Calibri" panose="020F0502020204030204" pitchFamily="34" charset="0"/>
                    <a:cs typeface="Assistant Medium" pitchFamily="2" charset="-79"/>
                  </a:rPr>
                  <a:t>varies in time. </a:t>
                </a:r>
              </a:p>
              <a:p>
                <a:pPr marL="457200" indent="-457200">
                  <a:spcBef>
                    <a:spcPts val="0"/>
                  </a:spcBef>
                  <a:buFont typeface="Arial" panose="020B0604020202020204" pitchFamily="34" charset="0"/>
                  <a:buChar char="•"/>
                </a:pPr>
                <a:r>
                  <a:rPr lang="en-US" sz="2700" b="0" dirty="0">
                    <a:solidFill>
                      <a:schemeClr val="tx1"/>
                    </a:solidFill>
                    <a:latin typeface="Assistant Medium" pitchFamily="2" charset="-79"/>
                    <a:ea typeface="Calibri" panose="020F0502020204030204" pitchFamily="34" charset="0"/>
                    <a:cs typeface="Assistant Medium" pitchFamily="2" charset="-79"/>
                  </a:rPr>
                  <a:t>To additionally test fine sediment sources, we are attempting an end member analysis using carbon and nitrogen stable isotopes (</a:t>
                </a:r>
                <a:r>
                  <a:rPr lang="el-GR" sz="2700" b="0" i="1" dirty="0">
                    <a:solidFill>
                      <a:srgbClr val="101418"/>
                    </a:solidFill>
                    <a:effectLst/>
                    <a:latin typeface="Assistant Medium" pitchFamily="2" charset="-79"/>
                    <a:cs typeface="Assistant Medium" pitchFamily="2" charset="-79"/>
                  </a:rPr>
                  <a:t>δ</a:t>
                </a:r>
                <a:r>
                  <a:rPr lang="el-GR" sz="2700" b="0" i="0" baseline="30000" dirty="0">
                    <a:solidFill>
                      <a:srgbClr val="101418"/>
                    </a:solidFill>
                    <a:effectLst/>
                    <a:latin typeface="Assistant Medium" pitchFamily="2" charset="-79"/>
                    <a:cs typeface="Assistant Medium" pitchFamily="2" charset="-79"/>
                  </a:rPr>
                  <a:t>13</a:t>
                </a:r>
                <a:r>
                  <a:rPr lang="es-AR" sz="2700" b="0" i="0" dirty="0">
                    <a:solidFill>
                      <a:srgbClr val="101418"/>
                    </a:solidFill>
                    <a:effectLst/>
                    <a:latin typeface="Assistant Medium" pitchFamily="2" charset="-79"/>
                    <a:cs typeface="Assistant Medium" pitchFamily="2" charset="-79"/>
                  </a:rPr>
                  <a:t>C and </a:t>
                </a:r>
                <a:r>
                  <a:rPr lang="el-GR" sz="2700" b="0" i="1" dirty="0">
                    <a:solidFill>
                      <a:srgbClr val="101418"/>
                    </a:solidFill>
                    <a:effectLst/>
                    <a:latin typeface="Assistant Medium" pitchFamily="2" charset="-79"/>
                    <a:cs typeface="Assistant Medium" pitchFamily="2" charset="-79"/>
                  </a:rPr>
                  <a:t>δ</a:t>
                </a:r>
                <a:r>
                  <a:rPr lang="el-GR" sz="2700" b="0" i="0" baseline="30000" dirty="0">
                    <a:solidFill>
                      <a:srgbClr val="101418"/>
                    </a:solidFill>
                    <a:effectLst/>
                    <a:latin typeface="Assistant Medium" pitchFamily="2" charset="-79"/>
                    <a:cs typeface="Assistant Medium" pitchFamily="2" charset="-79"/>
                  </a:rPr>
                  <a:t>1</a:t>
                </a:r>
                <a:r>
                  <a:rPr lang="en-US" sz="2700" b="0" i="0" baseline="30000" dirty="0">
                    <a:solidFill>
                      <a:srgbClr val="101418"/>
                    </a:solidFill>
                    <a:effectLst/>
                    <a:latin typeface="Assistant Medium" pitchFamily="2" charset="-79"/>
                    <a:cs typeface="Assistant Medium" pitchFamily="2" charset="-79"/>
                  </a:rPr>
                  <a:t>5</a:t>
                </a:r>
                <a:r>
                  <a:rPr lang="es-AR" sz="2700" b="0" i="0" dirty="0">
                    <a:solidFill>
                      <a:srgbClr val="101418"/>
                    </a:solidFill>
                    <a:effectLst/>
                    <a:latin typeface="Assistant Medium" pitchFamily="2" charset="-79"/>
                    <a:cs typeface="Assistant Medium" pitchFamily="2" charset="-79"/>
                  </a:rPr>
                  <a:t>N, respectively</a:t>
                </a:r>
                <a:r>
                  <a:rPr lang="en-US" sz="2700" b="0" dirty="0">
                    <a:solidFill>
                      <a:schemeClr val="tx1"/>
                    </a:solidFill>
                    <a:latin typeface="Assistant Medium" pitchFamily="2" charset="-79"/>
                    <a:ea typeface="Calibri" panose="020F0502020204030204" pitchFamily="34" charset="0"/>
                    <a:cs typeface="Assistant Medium" pitchFamily="2" charset="-79"/>
                  </a:rPr>
                  <a:t>)</a:t>
                </a:r>
                <a:endParaRPr lang="en-US" sz="2700" b="0" dirty="0">
                  <a:solidFill>
                    <a:schemeClr val="tx1"/>
                  </a:solidFill>
                  <a:latin typeface="Assistant Medium" pitchFamily="2" charset="-79"/>
                  <a:cs typeface="Assistant Medium" pitchFamily="2" charset="-79"/>
                </a:endParaRPr>
              </a:p>
              <a:p>
                <a:pPr marL="457200" indent="-457200">
                  <a:spcBef>
                    <a:spcPts val="0"/>
                  </a:spcBef>
                  <a:buFont typeface="Arial" panose="020B0604020202020204" pitchFamily="34" charset="0"/>
                  <a:buChar char="•"/>
                </a:pPr>
                <a:endParaRPr lang="en-US" sz="2700" b="0" dirty="0">
                  <a:solidFill>
                    <a:schemeClr val="tx1"/>
                  </a:solidFill>
                  <a:latin typeface="Assistant Medium" pitchFamily="2" charset="-79"/>
                  <a:cs typeface="Assistant Medium" pitchFamily="2" charset="-79"/>
                </a:endParaRPr>
              </a:p>
              <a:p>
                <a:pPr marL="457200" indent="-457200">
                  <a:spcBef>
                    <a:spcPts val="0"/>
                  </a:spcBef>
                  <a:buFont typeface="Arial" panose="020B0604020202020204" pitchFamily="34" charset="0"/>
                  <a:buChar char="•"/>
                </a:pPr>
                <a:endParaRPr lang="en-US" sz="2700" b="0" dirty="0">
                  <a:solidFill>
                    <a:schemeClr val="tx1"/>
                  </a:solidFill>
                  <a:latin typeface="Assistant Medium" pitchFamily="2" charset="-79"/>
                  <a:cs typeface="Assistant Medium" pitchFamily="2" charset="-79"/>
                </a:endParaRPr>
              </a:p>
            </p:txBody>
          </p:sp>
        </mc:Choice>
        <mc:Fallback>
          <p:sp>
            <p:nvSpPr>
              <p:cNvPr id="122" name="Text Placeholder 5">
                <a:extLst>
                  <a:ext uri="{FF2B5EF4-FFF2-40B4-BE49-F238E27FC236}">
                    <a16:creationId xmlns:a16="http://schemas.microsoft.com/office/drawing/2014/main" id="{2C758E3A-E527-EB66-F872-719E1544C6EC}"/>
                  </a:ext>
                </a:extLst>
              </p:cNvPr>
              <p:cNvSpPr txBox="1">
                <a:spLocks noRot="1" noChangeAspect="1" noMove="1" noResize="1" noEditPoints="1" noAdjustHandles="1" noChangeArrowheads="1" noChangeShapeType="1" noTextEdit="1"/>
              </p:cNvSpPr>
              <p:nvPr/>
            </p:nvSpPr>
            <p:spPr>
              <a:xfrm>
                <a:off x="13567389" y="30576207"/>
                <a:ext cx="12784904" cy="4849709"/>
              </a:xfrm>
              <a:prstGeom prst="rect">
                <a:avLst/>
              </a:prstGeom>
              <a:blipFill>
                <a:blip r:embed="rId180"/>
                <a:stretch>
                  <a:fillRect l="-811" t="-2013" r="-38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51240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3"/>
                                        </p:tgtEl>
                                        <p:attrNameLst>
                                          <p:attrName>style.visibility</p:attrName>
                                        </p:attrNameLst>
                                      </p:cBhvr>
                                      <p:to>
                                        <p:strVal val="visible"/>
                                      </p:to>
                                    </p:set>
                                    <p:animEffect transition="in" filter="fade">
                                      <p:cBhvr>
                                        <p:cTn id="7" dur="500"/>
                                        <p:tgtEl>
                                          <p:spTgt spid="713"/>
                                        </p:tgtEl>
                                      </p:cBhvr>
                                    </p:animEffect>
                                  </p:childTnLst>
                                </p:cTn>
                              </p:par>
                              <p:par>
                                <p:cTn id="8" presetID="10" presetClass="entr" presetSubtype="0" fill="hold" nodeType="withEffect">
                                  <p:stCondLst>
                                    <p:cond delay="0"/>
                                  </p:stCondLst>
                                  <p:childTnLst>
                                    <p:set>
                                      <p:cBhvr>
                                        <p:cTn id="9" dur="1" fill="hold">
                                          <p:stCondLst>
                                            <p:cond delay="0"/>
                                          </p:stCondLst>
                                        </p:cTn>
                                        <p:tgtEl>
                                          <p:spTgt spid="714"/>
                                        </p:tgtEl>
                                        <p:attrNameLst>
                                          <p:attrName>style.visibility</p:attrName>
                                        </p:attrNameLst>
                                      </p:cBhvr>
                                      <p:to>
                                        <p:strVal val="visible"/>
                                      </p:to>
                                    </p:set>
                                    <p:animEffect transition="in" filter="fade">
                                      <p:cBhvr>
                                        <p:cTn id="10" dur="500"/>
                                        <p:tgtEl>
                                          <p:spTgt spid="7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7"/>
                                        </p:tgtEl>
                                        <p:attrNameLst>
                                          <p:attrName>style.visibility</p:attrName>
                                        </p:attrNameLst>
                                      </p:cBhvr>
                                      <p:to>
                                        <p:strVal val="visible"/>
                                      </p:to>
                                    </p:set>
                                    <p:animEffect transition="in" filter="fade">
                                      <p:cBhvr>
                                        <p:cTn id="13" dur="500"/>
                                        <p:tgtEl>
                                          <p:spTgt spid="7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8"/>
                                        </p:tgtEl>
                                        <p:attrNameLst>
                                          <p:attrName>style.visibility</p:attrName>
                                        </p:attrNameLst>
                                      </p:cBhvr>
                                      <p:to>
                                        <p:strVal val="visible"/>
                                      </p:to>
                                    </p:set>
                                    <p:animEffect transition="in" filter="fade">
                                      <p:cBhvr>
                                        <p:cTn id="16" dur="500"/>
                                        <p:tgtEl>
                                          <p:spTgt spid="718"/>
                                        </p:tgtEl>
                                      </p:cBhvr>
                                    </p:animEffect>
                                  </p:childTnLst>
                                </p:cTn>
                              </p:par>
                              <p:par>
                                <p:cTn id="17" presetID="10" presetClass="entr" presetSubtype="0" fill="hold" nodeType="withEffect">
                                  <p:stCondLst>
                                    <p:cond delay="0"/>
                                  </p:stCondLst>
                                  <p:childTnLst>
                                    <p:set>
                                      <p:cBhvr>
                                        <p:cTn id="18" dur="1" fill="hold">
                                          <p:stCondLst>
                                            <p:cond delay="0"/>
                                          </p:stCondLst>
                                        </p:cTn>
                                        <p:tgtEl>
                                          <p:spTgt spid="716"/>
                                        </p:tgtEl>
                                        <p:attrNameLst>
                                          <p:attrName>style.visibility</p:attrName>
                                        </p:attrNameLst>
                                      </p:cBhvr>
                                      <p:to>
                                        <p:strVal val="visible"/>
                                      </p:to>
                                    </p:set>
                                    <p:animEffect transition="in" filter="fade">
                                      <p:cBhvr>
                                        <p:cTn id="19" dur="500"/>
                                        <p:tgtEl>
                                          <p:spTgt spid="7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76"/>
                                        </p:tgtEl>
                                        <p:attrNameLst>
                                          <p:attrName>style.visibility</p:attrName>
                                        </p:attrNameLst>
                                      </p:cBhvr>
                                      <p:to>
                                        <p:strVal val="visible"/>
                                      </p:to>
                                    </p:set>
                                    <p:animEffect transition="in" filter="fade">
                                      <p:cBhvr>
                                        <p:cTn id="24" dur="500"/>
                                        <p:tgtEl>
                                          <p:spTgt spid="67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77"/>
                                        </p:tgtEl>
                                        <p:attrNameLst>
                                          <p:attrName>style.visibility</p:attrName>
                                        </p:attrNameLst>
                                      </p:cBhvr>
                                      <p:to>
                                        <p:strVal val="visible"/>
                                      </p:to>
                                    </p:set>
                                    <p:animEffect transition="in" filter="fade">
                                      <p:cBhvr>
                                        <p:cTn id="27" dur="500"/>
                                        <p:tgtEl>
                                          <p:spTgt spid="67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78"/>
                                        </p:tgtEl>
                                        <p:attrNameLst>
                                          <p:attrName>style.visibility</p:attrName>
                                        </p:attrNameLst>
                                      </p:cBhvr>
                                      <p:to>
                                        <p:strVal val="visible"/>
                                      </p:to>
                                    </p:set>
                                    <p:animEffect transition="in" filter="fade">
                                      <p:cBhvr>
                                        <p:cTn id="30" dur="500"/>
                                        <p:tgtEl>
                                          <p:spTgt spid="678"/>
                                        </p:tgtEl>
                                      </p:cBhvr>
                                    </p:animEffect>
                                  </p:childTnLst>
                                </p:cTn>
                              </p:par>
                              <p:par>
                                <p:cTn id="31" presetID="10" presetClass="entr" presetSubtype="0" fill="hold" nodeType="withEffect">
                                  <p:stCondLst>
                                    <p:cond delay="0"/>
                                  </p:stCondLst>
                                  <p:childTnLst>
                                    <p:set>
                                      <p:cBhvr>
                                        <p:cTn id="32" dur="1" fill="hold">
                                          <p:stCondLst>
                                            <p:cond delay="0"/>
                                          </p:stCondLst>
                                        </p:cTn>
                                        <p:tgtEl>
                                          <p:spTgt spid="679"/>
                                        </p:tgtEl>
                                        <p:attrNameLst>
                                          <p:attrName>style.visibility</p:attrName>
                                        </p:attrNameLst>
                                      </p:cBhvr>
                                      <p:to>
                                        <p:strVal val="visible"/>
                                      </p:to>
                                    </p:set>
                                    <p:animEffect transition="in" filter="fade">
                                      <p:cBhvr>
                                        <p:cTn id="33" dur="500"/>
                                        <p:tgtEl>
                                          <p:spTgt spid="67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80"/>
                                        </p:tgtEl>
                                        <p:attrNameLst>
                                          <p:attrName>style.visibility</p:attrName>
                                        </p:attrNameLst>
                                      </p:cBhvr>
                                      <p:to>
                                        <p:strVal val="visible"/>
                                      </p:to>
                                    </p:set>
                                    <p:animEffect transition="in" filter="fade">
                                      <p:cBhvr>
                                        <p:cTn id="36" dur="500"/>
                                        <p:tgtEl>
                                          <p:spTgt spid="68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81"/>
                                        </p:tgtEl>
                                        <p:attrNameLst>
                                          <p:attrName>style.visibility</p:attrName>
                                        </p:attrNameLst>
                                      </p:cBhvr>
                                      <p:to>
                                        <p:strVal val="visible"/>
                                      </p:to>
                                    </p:set>
                                    <p:animEffect transition="in" filter="fade">
                                      <p:cBhvr>
                                        <p:cTn id="39" dur="500"/>
                                        <p:tgtEl>
                                          <p:spTgt spid="68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82"/>
                                        </p:tgtEl>
                                        <p:attrNameLst>
                                          <p:attrName>style.visibility</p:attrName>
                                        </p:attrNameLst>
                                      </p:cBhvr>
                                      <p:to>
                                        <p:strVal val="visible"/>
                                      </p:to>
                                    </p:set>
                                    <p:animEffect transition="in" filter="fade">
                                      <p:cBhvr>
                                        <p:cTn id="42" dur="500"/>
                                        <p:tgtEl>
                                          <p:spTgt spid="6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83"/>
                                        </p:tgtEl>
                                        <p:attrNameLst>
                                          <p:attrName>style.visibility</p:attrName>
                                        </p:attrNameLst>
                                      </p:cBhvr>
                                      <p:to>
                                        <p:strVal val="visible"/>
                                      </p:to>
                                    </p:set>
                                    <p:animEffect transition="in" filter="fade">
                                      <p:cBhvr>
                                        <p:cTn id="45" dur="500"/>
                                        <p:tgtEl>
                                          <p:spTgt spid="68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84"/>
                                        </p:tgtEl>
                                        <p:attrNameLst>
                                          <p:attrName>style.visibility</p:attrName>
                                        </p:attrNameLst>
                                      </p:cBhvr>
                                      <p:to>
                                        <p:strVal val="visible"/>
                                      </p:to>
                                    </p:set>
                                    <p:animEffect transition="in" filter="fade">
                                      <p:cBhvr>
                                        <p:cTn id="48" dur="500"/>
                                        <p:tgtEl>
                                          <p:spTgt spid="68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5"/>
                                        </p:tgtEl>
                                        <p:attrNameLst>
                                          <p:attrName>style.visibility</p:attrName>
                                        </p:attrNameLst>
                                      </p:cBhvr>
                                      <p:to>
                                        <p:strVal val="visible"/>
                                      </p:to>
                                    </p:set>
                                    <p:animEffect transition="in" filter="fade">
                                      <p:cBhvr>
                                        <p:cTn id="51" dur="500"/>
                                        <p:tgtEl>
                                          <p:spTgt spid="68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03"/>
                                        </p:tgtEl>
                                        <p:attrNameLst>
                                          <p:attrName>style.visibility</p:attrName>
                                        </p:attrNameLst>
                                      </p:cBhvr>
                                      <p:to>
                                        <p:strVal val="visible"/>
                                      </p:to>
                                    </p:set>
                                    <p:animEffect transition="in" filter="fade">
                                      <p:cBhvr>
                                        <p:cTn id="54" dur="500"/>
                                        <p:tgtEl>
                                          <p:spTgt spid="70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3"/>
                                        </p:tgtEl>
                                        <p:attrNameLst>
                                          <p:attrName>style.visibility</p:attrName>
                                        </p:attrNameLst>
                                      </p:cBhvr>
                                      <p:to>
                                        <p:strVal val="visible"/>
                                      </p:to>
                                    </p:set>
                                    <p:animEffect transition="in" filter="fade">
                                      <p:cBhvr>
                                        <p:cTn id="57" dur="500"/>
                                        <p:tgtEl>
                                          <p:spTgt spid="3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14"/>
                                        </p:tgtEl>
                                        <p:attrNameLst>
                                          <p:attrName>style.visibility</p:attrName>
                                        </p:attrNameLst>
                                      </p:cBhvr>
                                      <p:to>
                                        <p:strVal val="visible"/>
                                      </p:to>
                                    </p:set>
                                    <p:animEffect transition="in" filter="fade">
                                      <p:cBhvr>
                                        <p:cTn id="60" dur="500"/>
                                        <p:tgtEl>
                                          <p:spTgt spid="31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21"/>
                                        </p:tgtEl>
                                        <p:attrNameLst>
                                          <p:attrName>style.visibility</p:attrName>
                                        </p:attrNameLst>
                                      </p:cBhvr>
                                      <p:to>
                                        <p:strVal val="visible"/>
                                      </p:to>
                                    </p:set>
                                    <p:animEffect transition="in" filter="fade">
                                      <p:cBhvr>
                                        <p:cTn id="65" dur="500"/>
                                        <p:tgtEl>
                                          <p:spTgt spid="7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22"/>
                                        </p:tgtEl>
                                        <p:attrNameLst>
                                          <p:attrName>style.visibility</p:attrName>
                                        </p:attrNameLst>
                                      </p:cBhvr>
                                      <p:to>
                                        <p:strVal val="visible"/>
                                      </p:to>
                                    </p:set>
                                    <p:animEffect transition="in" filter="fade">
                                      <p:cBhvr>
                                        <p:cTn id="68" dur="500"/>
                                        <p:tgtEl>
                                          <p:spTgt spid="7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24"/>
                                        </p:tgtEl>
                                        <p:attrNameLst>
                                          <p:attrName>style.visibility</p:attrName>
                                        </p:attrNameLst>
                                      </p:cBhvr>
                                      <p:to>
                                        <p:strVal val="visible"/>
                                      </p:to>
                                    </p:set>
                                    <p:animEffect transition="in" filter="fade">
                                      <p:cBhvr>
                                        <p:cTn id="71" dur="500"/>
                                        <p:tgtEl>
                                          <p:spTgt spid="72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29"/>
                                        </p:tgtEl>
                                        <p:attrNameLst>
                                          <p:attrName>style.visibility</p:attrName>
                                        </p:attrNameLst>
                                      </p:cBhvr>
                                      <p:to>
                                        <p:strVal val="visible"/>
                                      </p:to>
                                    </p:set>
                                    <p:animEffect transition="in" filter="fade">
                                      <p:cBhvr>
                                        <p:cTn id="74" dur="500"/>
                                        <p:tgtEl>
                                          <p:spTgt spid="72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730"/>
                                        </p:tgtEl>
                                        <p:attrNameLst>
                                          <p:attrName>style.visibility</p:attrName>
                                        </p:attrNameLst>
                                      </p:cBhvr>
                                      <p:to>
                                        <p:strVal val="visible"/>
                                      </p:to>
                                    </p:set>
                                    <p:animEffect transition="in" filter="fade">
                                      <p:cBhvr>
                                        <p:cTn id="77" dur="500"/>
                                        <p:tgtEl>
                                          <p:spTgt spid="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 grpId="0" animBg="1"/>
      <p:bldP spid="677" grpId="0" animBg="1"/>
      <p:bldP spid="678" grpId="0" animBg="1"/>
      <p:bldP spid="680" grpId="0" animBg="1"/>
      <p:bldP spid="681" grpId="0" animBg="1"/>
      <p:bldP spid="682" grpId="0" animBg="1"/>
      <p:bldP spid="683" grpId="0" animBg="1"/>
      <p:bldP spid="684" grpId="0" animBg="1"/>
      <p:bldP spid="685" grpId="0" animBg="1"/>
      <p:bldP spid="703" grpId="0" animBg="1"/>
      <p:bldP spid="313" grpId="0"/>
      <p:bldP spid="314" grpId="0"/>
      <p:bldP spid="717" grpId="0"/>
      <p:bldP spid="718" grpId="0"/>
      <p:bldP spid="721" grpId="0" animBg="1"/>
      <p:bldP spid="722" grpId="0" animBg="1"/>
      <p:bldP spid="724" grpId="0"/>
      <p:bldP spid="729" grpId="0" animBg="1"/>
      <p:bldP spid="730"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5972</TotalTime>
  <Words>1214</Words>
  <Application>Microsoft Office PowerPoint</Application>
  <PresentationFormat>Custom</PresentationFormat>
  <Paragraphs>235</Paragraphs>
  <Slides>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vt:i4>
      </vt:variant>
    </vt:vector>
  </HeadingPairs>
  <TitlesOfParts>
    <vt:vector size="11" baseType="lpstr">
      <vt:lpstr>Abadi</vt:lpstr>
      <vt:lpstr>Aptos</vt:lpstr>
      <vt:lpstr>Arial</vt:lpstr>
      <vt:lpstr>Assistant Medium</vt:lpstr>
      <vt:lpstr>Calibri</vt:lpstr>
      <vt:lpstr>Calibri Light</vt:lpstr>
      <vt:lpstr>Cambria Math</vt:lpstr>
      <vt:lpstr>PT Sans</vt:lpstr>
      <vt:lpstr>Tenorite</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Hucke Nunez, Nicole (huck4481@vandals.uidaho.edu)</cp:lastModifiedBy>
  <cp:revision>42</cp:revision>
  <dcterms:created xsi:type="dcterms:W3CDTF">2017-04-05T17:51:43Z</dcterms:created>
  <dcterms:modified xsi:type="dcterms:W3CDTF">2025-04-12T00:42:05Z</dcterms:modified>
</cp:coreProperties>
</file>